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sldIdLst>
    <p:sldId id="4395" r:id="rId5"/>
    <p:sldId id="257" r:id="rId6"/>
    <p:sldId id="10452" r:id="rId7"/>
    <p:sldId id="10455" r:id="rId8"/>
    <p:sldId id="10435" r:id="rId9"/>
    <p:sldId id="510" r:id="rId10"/>
    <p:sldId id="8745" r:id="rId11"/>
    <p:sldId id="8746" r:id="rId12"/>
    <p:sldId id="8698" r:id="rId13"/>
    <p:sldId id="10456" r:id="rId14"/>
    <p:sldId id="8764" r:id="rId15"/>
    <p:sldId id="8767" r:id="rId16"/>
    <p:sldId id="256" r:id="rId17"/>
    <p:sldId id="261" r:id="rId18"/>
    <p:sldId id="10458" r:id="rId19"/>
    <p:sldId id="265" r:id="rId20"/>
    <p:sldId id="258" r:id="rId21"/>
    <p:sldId id="259" r:id="rId22"/>
    <p:sldId id="260" r:id="rId23"/>
    <p:sldId id="264" r:id="rId24"/>
    <p:sldId id="266" r:id="rId25"/>
    <p:sldId id="10457" r:id="rId26"/>
    <p:sldId id="10454" r:id="rId27"/>
    <p:sldId id="10449" r:id="rId28"/>
    <p:sldId id="10450" r:id="rId29"/>
    <p:sldId id="10444" r:id="rId30"/>
    <p:sldId id="10446" r:id="rId31"/>
    <p:sldId id="10445" r:id="rId32"/>
    <p:sldId id="10448" r:id="rId33"/>
    <p:sldId id="10440" r:id="rId34"/>
    <p:sldId id="1045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23" d="100"/>
          <a:sy n="123" d="100"/>
        </p:scale>
        <p:origin x="114"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DAF025-3FBE-4EE2-AC71-9F3FEEE905A2}"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562FFA11-3811-42C2-85DB-0E6BA9658091}">
      <dgm:prSet/>
      <dgm:spPr/>
      <dgm:t>
        <a:bodyPr/>
        <a:lstStyle/>
        <a:p>
          <a:r>
            <a:rPr lang="en-US" b="1" i="0" baseline="0" dirty="0"/>
            <a:t>Welcome</a:t>
          </a:r>
          <a:endParaRPr lang="en-US" dirty="0"/>
        </a:p>
      </dgm:t>
    </dgm:pt>
    <dgm:pt modelId="{AAD2173E-C62F-409C-8B18-61A63726671C}" type="parTrans" cxnId="{152F59CE-0BAB-4C7C-9042-AE0CCF38E897}">
      <dgm:prSet/>
      <dgm:spPr/>
      <dgm:t>
        <a:bodyPr/>
        <a:lstStyle/>
        <a:p>
          <a:endParaRPr lang="en-US"/>
        </a:p>
      </dgm:t>
    </dgm:pt>
    <dgm:pt modelId="{F953BF47-929E-43AF-BC9F-99CC267C97DD}" type="sibTrans" cxnId="{152F59CE-0BAB-4C7C-9042-AE0CCF38E897}">
      <dgm:prSet/>
      <dgm:spPr/>
      <dgm:t>
        <a:bodyPr/>
        <a:lstStyle/>
        <a:p>
          <a:endParaRPr lang="en-US"/>
        </a:p>
      </dgm:t>
    </dgm:pt>
    <dgm:pt modelId="{433E8FA4-79B8-4092-ABD6-D7951EFB0081}">
      <dgm:prSet/>
      <dgm:spPr/>
      <dgm:t>
        <a:bodyPr/>
        <a:lstStyle/>
        <a:p>
          <a:r>
            <a:rPr lang="en-US" b="1" i="0" baseline="0" dirty="0"/>
            <a:t>Introduction to Project Lagro</a:t>
          </a:r>
          <a:endParaRPr lang="en-US" dirty="0"/>
        </a:p>
      </dgm:t>
    </dgm:pt>
    <dgm:pt modelId="{51BA7252-1E9E-4277-9949-18FFD744643B}" type="parTrans" cxnId="{8A34E3EB-21B7-4DD6-9EE3-2AC8A89ADE6F}">
      <dgm:prSet/>
      <dgm:spPr/>
      <dgm:t>
        <a:bodyPr/>
        <a:lstStyle/>
        <a:p>
          <a:endParaRPr lang="en-US"/>
        </a:p>
      </dgm:t>
    </dgm:pt>
    <dgm:pt modelId="{E7404A85-5188-491B-B417-817A05033508}" type="sibTrans" cxnId="{8A34E3EB-21B7-4DD6-9EE3-2AC8A89ADE6F}">
      <dgm:prSet/>
      <dgm:spPr/>
      <dgm:t>
        <a:bodyPr/>
        <a:lstStyle/>
        <a:p>
          <a:endParaRPr lang="en-US"/>
        </a:p>
      </dgm:t>
    </dgm:pt>
    <dgm:pt modelId="{4798D769-04A3-4D70-80FC-0BA504CBFAA0}">
      <dgm:prSet/>
      <dgm:spPr/>
      <dgm:t>
        <a:bodyPr/>
        <a:lstStyle/>
        <a:p>
          <a:r>
            <a:rPr lang="en-US" b="1" i="0" baseline="0" dirty="0"/>
            <a:t>What is a Private preview?</a:t>
          </a:r>
          <a:endParaRPr lang="en-US" dirty="0"/>
        </a:p>
      </dgm:t>
    </dgm:pt>
    <dgm:pt modelId="{8BFC6B8C-9B65-4AAF-AA3C-482DAEC75629}" type="parTrans" cxnId="{2F8A685E-FA63-4C6A-B151-8538AA525BEF}">
      <dgm:prSet/>
      <dgm:spPr/>
      <dgm:t>
        <a:bodyPr/>
        <a:lstStyle/>
        <a:p>
          <a:endParaRPr lang="en-US"/>
        </a:p>
      </dgm:t>
    </dgm:pt>
    <dgm:pt modelId="{CB0956EA-61E1-4E43-877E-5D0E6826F452}" type="sibTrans" cxnId="{2F8A685E-FA63-4C6A-B151-8538AA525BEF}">
      <dgm:prSet/>
      <dgm:spPr/>
      <dgm:t>
        <a:bodyPr/>
        <a:lstStyle/>
        <a:p>
          <a:endParaRPr lang="en-US"/>
        </a:p>
      </dgm:t>
    </dgm:pt>
    <dgm:pt modelId="{CC8BC812-C9A0-42DA-8908-25E558DC13AB}">
      <dgm:prSet/>
      <dgm:spPr/>
      <dgm:t>
        <a:bodyPr/>
        <a:lstStyle/>
        <a:p>
          <a:r>
            <a:rPr lang="en-US" b="1" i="0" baseline="0" dirty="0"/>
            <a:t>Project Lagro preview program</a:t>
          </a:r>
          <a:endParaRPr lang="en-US" dirty="0"/>
        </a:p>
      </dgm:t>
    </dgm:pt>
    <dgm:pt modelId="{F95D5850-5DC4-4C97-B3C5-66E8CE6CE402}" type="parTrans" cxnId="{F539C4E5-D9A8-41F1-A5C0-5DCBC0EBFEB3}">
      <dgm:prSet/>
      <dgm:spPr/>
      <dgm:t>
        <a:bodyPr/>
        <a:lstStyle/>
        <a:p>
          <a:endParaRPr lang="en-US"/>
        </a:p>
      </dgm:t>
    </dgm:pt>
    <dgm:pt modelId="{7928EEDC-3041-40CB-BD10-135A16114AD6}" type="sibTrans" cxnId="{F539C4E5-D9A8-41F1-A5C0-5DCBC0EBFEB3}">
      <dgm:prSet/>
      <dgm:spPr/>
      <dgm:t>
        <a:bodyPr/>
        <a:lstStyle/>
        <a:p>
          <a:endParaRPr lang="en-US"/>
        </a:p>
      </dgm:t>
    </dgm:pt>
    <dgm:pt modelId="{767328A1-2A30-47C3-BFE0-832A7B776CD7}">
      <dgm:prSet/>
      <dgm:spPr/>
      <dgm:t>
        <a:bodyPr/>
        <a:lstStyle/>
        <a:p>
          <a:r>
            <a:rPr lang="en-US" b="1" i="0" baseline="0"/>
            <a:t>Q&amp;A</a:t>
          </a:r>
          <a:endParaRPr lang="en-US"/>
        </a:p>
      </dgm:t>
    </dgm:pt>
    <dgm:pt modelId="{B4F4AF44-F0BA-4A97-B5CF-F8D994A275AD}" type="parTrans" cxnId="{F37BF2C5-2C61-4715-92F4-9CCFD7BB99B1}">
      <dgm:prSet/>
      <dgm:spPr/>
      <dgm:t>
        <a:bodyPr/>
        <a:lstStyle/>
        <a:p>
          <a:endParaRPr lang="en-US"/>
        </a:p>
      </dgm:t>
    </dgm:pt>
    <dgm:pt modelId="{0C66D535-DC87-4D58-AAEE-7149AA5482C6}" type="sibTrans" cxnId="{F37BF2C5-2C61-4715-92F4-9CCFD7BB99B1}">
      <dgm:prSet/>
      <dgm:spPr/>
      <dgm:t>
        <a:bodyPr/>
        <a:lstStyle/>
        <a:p>
          <a:endParaRPr lang="en-US"/>
        </a:p>
      </dgm:t>
    </dgm:pt>
    <dgm:pt modelId="{3A308CF3-76B6-4065-BCC0-FD3F645A865A}" type="pres">
      <dgm:prSet presAssocID="{74DAF025-3FBE-4EE2-AC71-9F3FEEE905A2}" presName="root" presStyleCnt="0">
        <dgm:presLayoutVars>
          <dgm:dir/>
          <dgm:resizeHandles val="exact"/>
        </dgm:presLayoutVars>
      </dgm:prSet>
      <dgm:spPr/>
    </dgm:pt>
    <dgm:pt modelId="{F065852D-F607-43F2-AC3D-6F55B3A142E0}" type="pres">
      <dgm:prSet presAssocID="{562FFA11-3811-42C2-85DB-0E6BA9658091}" presName="compNode" presStyleCnt="0"/>
      <dgm:spPr/>
    </dgm:pt>
    <dgm:pt modelId="{C43D5ABA-0FC5-40BC-95FE-1B015A51B0C0}" type="pres">
      <dgm:prSet presAssocID="{562FFA11-3811-42C2-85DB-0E6BA9658091}" presName="bgRect" presStyleLbl="bgShp" presStyleIdx="0" presStyleCnt="5"/>
      <dgm:spPr/>
    </dgm:pt>
    <dgm:pt modelId="{13CFC340-4CB5-4E8E-B44B-1A436A0798F1}" type="pres">
      <dgm:prSet presAssocID="{562FFA11-3811-42C2-85DB-0E6BA965809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01F69705-8AC4-48AD-8441-A63AB774A867}" type="pres">
      <dgm:prSet presAssocID="{562FFA11-3811-42C2-85DB-0E6BA9658091}" presName="spaceRect" presStyleCnt="0"/>
      <dgm:spPr/>
    </dgm:pt>
    <dgm:pt modelId="{22CB715C-458A-46AA-9B2F-992648566FC3}" type="pres">
      <dgm:prSet presAssocID="{562FFA11-3811-42C2-85DB-0E6BA9658091}" presName="parTx" presStyleLbl="revTx" presStyleIdx="0" presStyleCnt="5">
        <dgm:presLayoutVars>
          <dgm:chMax val="0"/>
          <dgm:chPref val="0"/>
        </dgm:presLayoutVars>
      </dgm:prSet>
      <dgm:spPr/>
    </dgm:pt>
    <dgm:pt modelId="{3DDC9277-0AD8-40A4-AC46-D3C94C1232AB}" type="pres">
      <dgm:prSet presAssocID="{F953BF47-929E-43AF-BC9F-99CC267C97DD}" presName="sibTrans" presStyleCnt="0"/>
      <dgm:spPr/>
    </dgm:pt>
    <dgm:pt modelId="{90637169-1BD4-44A7-A149-37AF396CBA25}" type="pres">
      <dgm:prSet presAssocID="{433E8FA4-79B8-4092-ABD6-D7951EFB0081}" presName="compNode" presStyleCnt="0"/>
      <dgm:spPr/>
    </dgm:pt>
    <dgm:pt modelId="{69277955-0E9B-4BB5-A10C-5D64BE38AE39}" type="pres">
      <dgm:prSet presAssocID="{433E8FA4-79B8-4092-ABD6-D7951EFB0081}" presName="bgRect" presStyleLbl="bgShp" presStyleIdx="1" presStyleCnt="5"/>
      <dgm:spPr/>
    </dgm:pt>
    <dgm:pt modelId="{11773D44-B8A6-4D39-9A04-02C2672B386F}" type="pres">
      <dgm:prSet presAssocID="{433E8FA4-79B8-4092-ABD6-D7951EFB0081}" presName="iconRect" presStyleLbl="node1" presStyleIdx="1" presStyleCnt="5"/>
      <dgm:spPr>
        <a:prstGeom prst="cloudCallou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ightbulb"/>
        </a:ext>
      </dgm:extLst>
    </dgm:pt>
    <dgm:pt modelId="{F9A625D7-A9AE-41FD-A752-F71F611570ED}" type="pres">
      <dgm:prSet presAssocID="{433E8FA4-79B8-4092-ABD6-D7951EFB0081}" presName="spaceRect" presStyleCnt="0"/>
      <dgm:spPr/>
    </dgm:pt>
    <dgm:pt modelId="{C9D38A76-6AE3-4A5C-B868-627F5E4FC55E}" type="pres">
      <dgm:prSet presAssocID="{433E8FA4-79B8-4092-ABD6-D7951EFB0081}" presName="parTx" presStyleLbl="revTx" presStyleIdx="1" presStyleCnt="5">
        <dgm:presLayoutVars>
          <dgm:chMax val="0"/>
          <dgm:chPref val="0"/>
        </dgm:presLayoutVars>
      </dgm:prSet>
      <dgm:spPr/>
    </dgm:pt>
    <dgm:pt modelId="{1D92BF03-5AEF-4B46-A1FE-765413FF5AB8}" type="pres">
      <dgm:prSet presAssocID="{E7404A85-5188-491B-B417-817A05033508}" presName="sibTrans" presStyleCnt="0"/>
      <dgm:spPr/>
    </dgm:pt>
    <dgm:pt modelId="{645AFB4C-3D35-42CC-9742-426EC620F847}" type="pres">
      <dgm:prSet presAssocID="{4798D769-04A3-4D70-80FC-0BA504CBFAA0}" presName="compNode" presStyleCnt="0"/>
      <dgm:spPr/>
    </dgm:pt>
    <dgm:pt modelId="{ECB67D0A-17D5-4A4F-B9EF-E68CFAEFE3C0}" type="pres">
      <dgm:prSet presAssocID="{4798D769-04A3-4D70-80FC-0BA504CBFAA0}" presName="bgRect" presStyleLbl="bgShp" presStyleIdx="2" presStyleCnt="5"/>
      <dgm:spPr/>
    </dgm:pt>
    <dgm:pt modelId="{F16163D7-D84C-46B9-B519-71CBFBC87715}" type="pres">
      <dgm:prSet presAssocID="{4798D769-04A3-4D70-80FC-0BA504CBFAA0}"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laybook"/>
        </a:ext>
      </dgm:extLst>
    </dgm:pt>
    <dgm:pt modelId="{8BC8F7C9-72E7-40E6-92FA-823200E53640}" type="pres">
      <dgm:prSet presAssocID="{4798D769-04A3-4D70-80FC-0BA504CBFAA0}" presName="spaceRect" presStyleCnt="0"/>
      <dgm:spPr/>
    </dgm:pt>
    <dgm:pt modelId="{06F23209-E475-4BE4-9996-AE633EABF514}" type="pres">
      <dgm:prSet presAssocID="{4798D769-04A3-4D70-80FC-0BA504CBFAA0}" presName="parTx" presStyleLbl="revTx" presStyleIdx="2" presStyleCnt="5">
        <dgm:presLayoutVars>
          <dgm:chMax val="0"/>
          <dgm:chPref val="0"/>
        </dgm:presLayoutVars>
      </dgm:prSet>
      <dgm:spPr/>
    </dgm:pt>
    <dgm:pt modelId="{8C9E8982-1810-495E-8383-05FEBFE9D8DC}" type="pres">
      <dgm:prSet presAssocID="{CB0956EA-61E1-4E43-877E-5D0E6826F452}" presName="sibTrans" presStyleCnt="0"/>
      <dgm:spPr/>
    </dgm:pt>
    <dgm:pt modelId="{48853485-B609-4D56-90A2-369CFC94EE87}" type="pres">
      <dgm:prSet presAssocID="{CC8BC812-C9A0-42DA-8908-25E558DC13AB}" presName="compNode" presStyleCnt="0"/>
      <dgm:spPr/>
    </dgm:pt>
    <dgm:pt modelId="{3E47CB68-A52A-4F02-9B53-8A4BE2D79F7A}" type="pres">
      <dgm:prSet presAssocID="{CC8BC812-C9A0-42DA-8908-25E558DC13AB}" presName="bgRect" presStyleLbl="bgShp" presStyleIdx="3" presStyleCnt="5"/>
      <dgm:spPr/>
    </dgm:pt>
    <dgm:pt modelId="{927D8186-B9BE-44E7-A8A7-5F6C8F30C454}" type="pres">
      <dgm:prSet presAssocID="{CC8BC812-C9A0-42DA-8908-25E558DC13A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arget Audience"/>
        </a:ext>
      </dgm:extLst>
    </dgm:pt>
    <dgm:pt modelId="{BEC32AC1-833E-476F-AB17-7E26EBB7FFD6}" type="pres">
      <dgm:prSet presAssocID="{CC8BC812-C9A0-42DA-8908-25E558DC13AB}" presName="spaceRect" presStyleCnt="0"/>
      <dgm:spPr/>
    </dgm:pt>
    <dgm:pt modelId="{F019D94E-9989-4929-8FCD-E90579AE2E6F}" type="pres">
      <dgm:prSet presAssocID="{CC8BC812-C9A0-42DA-8908-25E558DC13AB}" presName="parTx" presStyleLbl="revTx" presStyleIdx="3" presStyleCnt="5">
        <dgm:presLayoutVars>
          <dgm:chMax val="0"/>
          <dgm:chPref val="0"/>
        </dgm:presLayoutVars>
      </dgm:prSet>
      <dgm:spPr/>
    </dgm:pt>
    <dgm:pt modelId="{09CEE03D-DC81-4E96-AF51-2EEF8B174A65}" type="pres">
      <dgm:prSet presAssocID="{7928EEDC-3041-40CB-BD10-135A16114AD6}" presName="sibTrans" presStyleCnt="0"/>
      <dgm:spPr/>
    </dgm:pt>
    <dgm:pt modelId="{3820CAC3-3A4C-439B-B607-6D63BD479224}" type="pres">
      <dgm:prSet presAssocID="{767328A1-2A30-47C3-BFE0-832A7B776CD7}" presName="compNode" presStyleCnt="0"/>
      <dgm:spPr/>
    </dgm:pt>
    <dgm:pt modelId="{DB3D6C7D-65D9-452A-BFC7-C98893B95F7F}" type="pres">
      <dgm:prSet presAssocID="{767328A1-2A30-47C3-BFE0-832A7B776CD7}" presName="bgRect" presStyleLbl="bgShp" presStyleIdx="4" presStyleCnt="5"/>
      <dgm:spPr/>
    </dgm:pt>
    <dgm:pt modelId="{24DBC6D4-1A62-4199-A28D-4A7F9D1812F8}" type="pres">
      <dgm:prSet presAssocID="{767328A1-2A30-47C3-BFE0-832A7B776CD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E77CB787-419D-4664-A9D0-89DB771A9414}" type="pres">
      <dgm:prSet presAssocID="{767328A1-2A30-47C3-BFE0-832A7B776CD7}" presName="spaceRect" presStyleCnt="0"/>
      <dgm:spPr/>
    </dgm:pt>
    <dgm:pt modelId="{FD915956-E3AB-4C63-A359-886F6D5F4171}" type="pres">
      <dgm:prSet presAssocID="{767328A1-2A30-47C3-BFE0-832A7B776CD7}" presName="parTx" presStyleLbl="revTx" presStyleIdx="4" presStyleCnt="5">
        <dgm:presLayoutVars>
          <dgm:chMax val="0"/>
          <dgm:chPref val="0"/>
        </dgm:presLayoutVars>
      </dgm:prSet>
      <dgm:spPr/>
    </dgm:pt>
  </dgm:ptLst>
  <dgm:cxnLst>
    <dgm:cxn modelId="{D4CADF20-425C-44CB-A4CE-85784F897A97}" type="presOf" srcId="{CC8BC812-C9A0-42DA-8908-25E558DC13AB}" destId="{F019D94E-9989-4929-8FCD-E90579AE2E6F}" srcOrd="0" destOrd="0" presId="urn:microsoft.com/office/officeart/2018/2/layout/IconVerticalSolidList"/>
    <dgm:cxn modelId="{2F8A685E-FA63-4C6A-B151-8538AA525BEF}" srcId="{74DAF025-3FBE-4EE2-AC71-9F3FEEE905A2}" destId="{4798D769-04A3-4D70-80FC-0BA504CBFAA0}" srcOrd="2" destOrd="0" parTransId="{8BFC6B8C-9B65-4AAF-AA3C-482DAEC75629}" sibTransId="{CB0956EA-61E1-4E43-877E-5D0E6826F452}"/>
    <dgm:cxn modelId="{23C32954-0AD2-4456-9BA0-2C46C2C0A8E5}" type="presOf" srcId="{433E8FA4-79B8-4092-ABD6-D7951EFB0081}" destId="{C9D38A76-6AE3-4A5C-B868-627F5E4FC55E}" srcOrd="0" destOrd="0" presId="urn:microsoft.com/office/officeart/2018/2/layout/IconVerticalSolidList"/>
    <dgm:cxn modelId="{EA362BA6-F8D2-4960-AC2E-AD6EBD66FC61}" type="presOf" srcId="{74DAF025-3FBE-4EE2-AC71-9F3FEEE905A2}" destId="{3A308CF3-76B6-4065-BCC0-FD3F645A865A}" srcOrd="0" destOrd="0" presId="urn:microsoft.com/office/officeart/2018/2/layout/IconVerticalSolidList"/>
    <dgm:cxn modelId="{A912AEA9-2DD0-4418-AB46-470738DA7D47}" type="presOf" srcId="{562FFA11-3811-42C2-85DB-0E6BA9658091}" destId="{22CB715C-458A-46AA-9B2F-992648566FC3}" srcOrd="0" destOrd="0" presId="urn:microsoft.com/office/officeart/2018/2/layout/IconVerticalSolidList"/>
    <dgm:cxn modelId="{5F89FBBD-E14A-4E2E-85FE-0D535798EE0F}" type="presOf" srcId="{767328A1-2A30-47C3-BFE0-832A7B776CD7}" destId="{FD915956-E3AB-4C63-A359-886F6D5F4171}" srcOrd="0" destOrd="0" presId="urn:microsoft.com/office/officeart/2018/2/layout/IconVerticalSolidList"/>
    <dgm:cxn modelId="{F37BF2C5-2C61-4715-92F4-9CCFD7BB99B1}" srcId="{74DAF025-3FBE-4EE2-AC71-9F3FEEE905A2}" destId="{767328A1-2A30-47C3-BFE0-832A7B776CD7}" srcOrd="4" destOrd="0" parTransId="{B4F4AF44-F0BA-4A97-B5CF-F8D994A275AD}" sibTransId="{0C66D535-DC87-4D58-AAEE-7149AA5482C6}"/>
    <dgm:cxn modelId="{767EE6CC-B76B-4552-AC57-73244DF000BB}" type="presOf" srcId="{4798D769-04A3-4D70-80FC-0BA504CBFAA0}" destId="{06F23209-E475-4BE4-9996-AE633EABF514}" srcOrd="0" destOrd="0" presId="urn:microsoft.com/office/officeart/2018/2/layout/IconVerticalSolidList"/>
    <dgm:cxn modelId="{152F59CE-0BAB-4C7C-9042-AE0CCF38E897}" srcId="{74DAF025-3FBE-4EE2-AC71-9F3FEEE905A2}" destId="{562FFA11-3811-42C2-85DB-0E6BA9658091}" srcOrd="0" destOrd="0" parTransId="{AAD2173E-C62F-409C-8B18-61A63726671C}" sibTransId="{F953BF47-929E-43AF-BC9F-99CC267C97DD}"/>
    <dgm:cxn modelId="{F539C4E5-D9A8-41F1-A5C0-5DCBC0EBFEB3}" srcId="{74DAF025-3FBE-4EE2-AC71-9F3FEEE905A2}" destId="{CC8BC812-C9A0-42DA-8908-25E558DC13AB}" srcOrd="3" destOrd="0" parTransId="{F95D5850-5DC4-4C97-B3C5-66E8CE6CE402}" sibTransId="{7928EEDC-3041-40CB-BD10-135A16114AD6}"/>
    <dgm:cxn modelId="{8A34E3EB-21B7-4DD6-9EE3-2AC8A89ADE6F}" srcId="{74DAF025-3FBE-4EE2-AC71-9F3FEEE905A2}" destId="{433E8FA4-79B8-4092-ABD6-D7951EFB0081}" srcOrd="1" destOrd="0" parTransId="{51BA7252-1E9E-4277-9949-18FFD744643B}" sibTransId="{E7404A85-5188-491B-B417-817A05033508}"/>
    <dgm:cxn modelId="{DAC2535B-5621-4A12-956D-8A36A16C94A5}" type="presParOf" srcId="{3A308CF3-76B6-4065-BCC0-FD3F645A865A}" destId="{F065852D-F607-43F2-AC3D-6F55B3A142E0}" srcOrd="0" destOrd="0" presId="urn:microsoft.com/office/officeart/2018/2/layout/IconVerticalSolidList"/>
    <dgm:cxn modelId="{3705FBF1-0D64-421C-BE63-B3F98A1F510F}" type="presParOf" srcId="{F065852D-F607-43F2-AC3D-6F55B3A142E0}" destId="{C43D5ABA-0FC5-40BC-95FE-1B015A51B0C0}" srcOrd="0" destOrd="0" presId="urn:microsoft.com/office/officeart/2018/2/layout/IconVerticalSolidList"/>
    <dgm:cxn modelId="{B7E68422-78EF-4E7B-A1B6-AA31DBECDE93}" type="presParOf" srcId="{F065852D-F607-43F2-AC3D-6F55B3A142E0}" destId="{13CFC340-4CB5-4E8E-B44B-1A436A0798F1}" srcOrd="1" destOrd="0" presId="urn:microsoft.com/office/officeart/2018/2/layout/IconVerticalSolidList"/>
    <dgm:cxn modelId="{B4B6FE1C-A665-42B5-B947-9BD278534219}" type="presParOf" srcId="{F065852D-F607-43F2-AC3D-6F55B3A142E0}" destId="{01F69705-8AC4-48AD-8441-A63AB774A867}" srcOrd="2" destOrd="0" presId="urn:microsoft.com/office/officeart/2018/2/layout/IconVerticalSolidList"/>
    <dgm:cxn modelId="{C95F63A2-4857-4D27-8E8D-6484756F9D41}" type="presParOf" srcId="{F065852D-F607-43F2-AC3D-6F55B3A142E0}" destId="{22CB715C-458A-46AA-9B2F-992648566FC3}" srcOrd="3" destOrd="0" presId="urn:microsoft.com/office/officeart/2018/2/layout/IconVerticalSolidList"/>
    <dgm:cxn modelId="{F4344A23-80B9-486F-8F58-899CACE34521}" type="presParOf" srcId="{3A308CF3-76B6-4065-BCC0-FD3F645A865A}" destId="{3DDC9277-0AD8-40A4-AC46-D3C94C1232AB}" srcOrd="1" destOrd="0" presId="urn:microsoft.com/office/officeart/2018/2/layout/IconVerticalSolidList"/>
    <dgm:cxn modelId="{717749C9-B16B-422D-B769-7AE695A3DC42}" type="presParOf" srcId="{3A308CF3-76B6-4065-BCC0-FD3F645A865A}" destId="{90637169-1BD4-44A7-A149-37AF396CBA25}" srcOrd="2" destOrd="0" presId="urn:microsoft.com/office/officeart/2018/2/layout/IconVerticalSolidList"/>
    <dgm:cxn modelId="{677E9CCC-D3C4-41EE-81E1-F42368D6024A}" type="presParOf" srcId="{90637169-1BD4-44A7-A149-37AF396CBA25}" destId="{69277955-0E9B-4BB5-A10C-5D64BE38AE39}" srcOrd="0" destOrd="0" presId="urn:microsoft.com/office/officeart/2018/2/layout/IconVerticalSolidList"/>
    <dgm:cxn modelId="{12E06706-09B8-4671-8AB1-DCF097B61940}" type="presParOf" srcId="{90637169-1BD4-44A7-A149-37AF396CBA25}" destId="{11773D44-B8A6-4D39-9A04-02C2672B386F}" srcOrd="1" destOrd="0" presId="urn:microsoft.com/office/officeart/2018/2/layout/IconVerticalSolidList"/>
    <dgm:cxn modelId="{38BCD975-002F-4F67-9371-051DEC62CC47}" type="presParOf" srcId="{90637169-1BD4-44A7-A149-37AF396CBA25}" destId="{F9A625D7-A9AE-41FD-A752-F71F611570ED}" srcOrd="2" destOrd="0" presId="urn:microsoft.com/office/officeart/2018/2/layout/IconVerticalSolidList"/>
    <dgm:cxn modelId="{F3E0DAC1-BC0C-4403-AFD6-156D246E9000}" type="presParOf" srcId="{90637169-1BD4-44A7-A149-37AF396CBA25}" destId="{C9D38A76-6AE3-4A5C-B868-627F5E4FC55E}" srcOrd="3" destOrd="0" presId="urn:microsoft.com/office/officeart/2018/2/layout/IconVerticalSolidList"/>
    <dgm:cxn modelId="{73FEE69C-DD2A-4533-B906-AFCD294D3298}" type="presParOf" srcId="{3A308CF3-76B6-4065-BCC0-FD3F645A865A}" destId="{1D92BF03-5AEF-4B46-A1FE-765413FF5AB8}" srcOrd="3" destOrd="0" presId="urn:microsoft.com/office/officeart/2018/2/layout/IconVerticalSolidList"/>
    <dgm:cxn modelId="{2094AECA-110E-4A4B-BA48-8872B72BAEA4}" type="presParOf" srcId="{3A308CF3-76B6-4065-BCC0-FD3F645A865A}" destId="{645AFB4C-3D35-42CC-9742-426EC620F847}" srcOrd="4" destOrd="0" presId="urn:microsoft.com/office/officeart/2018/2/layout/IconVerticalSolidList"/>
    <dgm:cxn modelId="{F4FDD5E8-600D-4046-A32E-6933AB38F04F}" type="presParOf" srcId="{645AFB4C-3D35-42CC-9742-426EC620F847}" destId="{ECB67D0A-17D5-4A4F-B9EF-E68CFAEFE3C0}" srcOrd="0" destOrd="0" presId="urn:microsoft.com/office/officeart/2018/2/layout/IconVerticalSolidList"/>
    <dgm:cxn modelId="{C5ADF1EC-27B5-467D-B4E3-B1A03943B50E}" type="presParOf" srcId="{645AFB4C-3D35-42CC-9742-426EC620F847}" destId="{F16163D7-D84C-46B9-B519-71CBFBC87715}" srcOrd="1" destOrd="0" presId="urn:microsoft.com/office/officeart/2018/2/layout/IconVerticalSolidList"/>
    <dgm:cxn modelId="{7ECBEDD5-86A4-45F3-94C1-31E2B5C61322}" type="presParOf" srcId="{645AFB4C-3D35-42CC-9742-426EC620F847}" destId="{8BC8F7C9-72E7-40E6-92FA-823200E53640}" srcOrd="2" destOrd="0" presId="urn:microsoft.com/office/officeart/2018/2/layout/IconVerticalSolidList"/>
    <dgm:cxn modelId="{7322DA34-6097-4301-AE20-A40602B04A42}" type="presParOf" srcId="{645AFB4C-3D35-42CC-9742-426EC620F847}" destId="{06F23209-E475-4BE4-9996-AE633EABF514}" srcOrd="3" destOrd="0" presId="urn:microsoft.com/office/officeart/2018/2/layout/IconVerticalSolidList"/>
    <dgm:cxn modelId="{0B04F4DB-8FD5-4023-BB92-19A654885BE3}" type="presParOf" srcId="{3A308CF3-76B6-4065-BCC0-FD3F645A865A}" destId="{8C9E8982-1810-495E-8383-05FEBFE9D8DC}" srcOrd="5" destOrd="0" presId="urn:microsoft.com/office/officeart/2018/2/layout/IconVerticalSolidList"/>
    <dgm:cxn modelId="{6BF94767-302F-4F0D-8E59-CEC227C927D5}" type="presParOf" srcId="{3A308CF3-76B6-4065-BCC0-FD3F645A865A}" destId="{48853485-B609-4D56-90A2-369CFC94EE87}" srcOrd="6" destOrd="0" presId="urn:microsoft.com/office/officeart/2018/2/layout/IconVerticalSolidList"/>
    <dgm:cxn modelId="{56DFBC26-A786-4F88-939D-78A936425A1B}" type="presParOf" srcId="{48853485-B609-4D56-90A2-369CFC94EE87}" destId="{3E47CB68-A52A-4F02-9B53-8A4BE2D79F7A}" srcOrd="0" destOrd="0" presId="urn:microsoft.com/office/officeart/2018/2/layout/IconVerticalSolidList"/>
    <dgm:cxn modelId="{AC317C9D-79C2-4C71-A49B-985D903AC0DE}" type="presParOf" srcId="{48853485-B609-4D56-90A2-369CFC94EE87}" destId="{927D8186-B9BE-44E7-A8A7-5F6C8F30C454}" srcOrd="1" destOrd="0" presId="urn:microsoft.com/office/officeart/2018/2/layout/IconVerticalSolidList"/>
    <dgm:cxn modelId="{8EB0BB38-A6D6-4A18-8DCB-329C5F210110}" type="presParOf" srcId="{48853485-B609-4D56-90A2-369CFC94EE87}" destId="{BEC32AC1-833E-476F-AB17-7E26EBB7FFD6}" srcOrd="2" destOrd="0" presId="urn:microsoft.com/office/officeart/2018/2/layout/IconVerticalSolidList"/>
    <dgm:cxn modelId="{69C7D2D1-889F-4594-9CA3-3062937FDFF4}" type="presParOf" srcId="{48853485-B609-4D56-90A2-369CFC94EE87}" destId="{F019D94E-9989-4929-8FCD-E90579AE2E6F}" srcOrd="3" destOrd="0" presId="urn:microsoft.com/office/officeart/2018/2/layout/IconVerticalSolidList"/>
    <dgm:cxn modelId="{35E2FF5F-150B-4FE1-918B-CCDB7BBB08AD}" type="presParOf" srcId="{3A308CF3-76B6-4065-BCC0-FD3F645A865A}" destId="{09CEE03D-DC81-4E96-AF51-2EEF8B174A65}" srcOrd="7" destOrd="0" presId="urn:microsoft.com/office/officeart/2018/2/layout/IconVerticalSolidList"/>
    <dgm:cxn modelId="{0296EE7C-FC6E-4D62-8F27-8C96CA822D08}" type="presParOf" srcId="{3A308CF3-76B6-4065-BCC0-FD3F645A865A}" destId="{3820CAC3-3A4C-439B-B607-6D63BD479224}" srcOrd="8" destOrd="0" presId="urn:microsoft.com/office/officeart/2018/2/layout/IconVerticalSolidList"/>
    <dgm:cxn modelId="{1F590C23-3365-4ACF-A101-929F33BC3480}" type="presParOf" srcId="{3820CAC3-3A4C-439B-B607-6D63BD479224}" destId="{DB3D6C7D-65D9-452A-BFC7-C98893B95F7F}" srcOrd="0" destOrd="0" presId="urn:microsoft.com/office/officeart/2018/2/layout/IconVerticalSolidList"/>
    <dgm:cxn modelId="{C8CCD399-D271-48E2-AB5F-0E9AC3414868}" type="presParOf" srcId="{3820CAC3-3A4C-439B-B607-6D63BD479224}" destId="{24DBC6D4-1A62-4199-A28D-4A7F9D1812F8}" srcOrd="1" destOrd="0" presId="urn:microsoft.com/office/officeart/2018/2/layout/IconVerticalSolidList"/>
    <dgm:cxn modelId="{962C0A91-5F0F-4149-8329-C7DAD8A97407}" type="presParOf" srcId="{3820CAC3-3A4C-439B-B607-6D63BD479224}" destId="{E77CB787-419D-4664-A9D0-89DB771A9414}" srcOrd="2" destOrd="0" presId="urn:microsoft.com/office/officeart/2018/2/layout/IconVerticalSolidList"/>
    <dgm:cxn modelId="{32C2F493-EF0E-4094-B3D2-3428428FFECE}" type="presParOf" srcId="{3820CAC3-3A4C-439B-B607-6D63BD479224}" destId="{FD915956-E3AB-4C63-A359-886F6D5F417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D5ABA-0FC5-40BC-95FE-1B015A51B0C0}">
      <dsp:nvSpPr>
        <dsp:cNvPr id="0" name=""/>
        <dsp:cNvSpPr/>
      </dsp:nvSpPr>
      <dsp:spPr>
        <a:xfrm>
          <a:off x="0" y="3399"/>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CFC340-4CB5-4E8E-B44B-1A436A0798F1}">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CB715C-458A-46AA-9B2F-992648566FC3}">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b="1" i="0" kern="1200" baseline="0" dirty="0"/>
            <a:t>Welcome</a:t>
          </a:r>
          <a:endParaRPr lang="en-US" sz="1900" kern="1200" dirty="0"/>
        </a:p>
      </dsp:txBody>
      <dsp:txXfrm>
        <a:off x="836323" y="3399"/>
        <a:ext cx="9679276" cy="724089"/>
      </dsp:txXfrm>
    </dsp:sp>
    <dsp:sp modelId="{69277955-0E9B-4BB5-A10C-5D64BE38AE39}">
      <dsp:nvSpPr>
        <dsp:cNvPr id="0" name=""/>
        <dsp:cNvSpPr/>
      </dsp:nvSpPr>
      <dsp:spPr>
        <a:xfrm>
          <a:off x="0" y="908511"/>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773D44-B8A6-4D39-9A04-02C2672B386F}">
      <dsp:nvSpPr>
        <dsp:cNvPr id="0" name=""/>
        <dsp:cNvSpPr/>
      </dsp:nvSpPr>
      <dsp:spPr>
        <a:xfrm>
          <a:off x="219037" y="1071431"/>
          <a:ext cx="398249" cy="398249"/>
        </a:xfrm>
        <a:prstGeom prst="cloudCallou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D38A76-6AE3-4A5C-B868-627F5E4FC55E}">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b="1" i="0" kern="1200" baseline="0" dirty="0"/>
            <a:t>Introduction to Project Lagro</a:t>
          </a:r>
          <a:endParaRPr lang="en-US" sz="1900" kern="1200" dirty="0"/>
        </a:p>
      </dsp:txBody>
      <dsp:txXfrm>
        <a:off x="836323" y="908511"/>
        <a:ext cx="9679276" cy="724089"/>
      </dsp:txXfrm>
    </dsp:sp>
    <dsp:sp modelId="{ECB67D0A-17D5-4A4F-B9EF-E68CFAEFE3C0}">
      <dsp:nvSpPr>
        <dsp:cNvPr id="0" name=""/>
        <dsp:cNvSpPr/>
      </dsp:nvSpPr>
      <dsp:spPr>
        <a:xfrm>
          <a:off x="0" y="1813624"/>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6163D7-D84C-46B9-B519-71CBFBC87715}">
      <dsp:nvSpPr>
        <dsp:cNvPr id="0" name=""/>
        <dsp:cNvSpPr/>
      </dsp:nvSpPr>
      <dsp:spPr>
        <a:xfrm>
          <a:off x="219037" y="1976544"/>
          <a:ext cx="398249" cy="39824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F23209-E475-4BE4-9996-AE633EABF514}">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b="1" i="0" kern="1200" baseline="0" dirty="0"/>
            <a:t>What is a Private preview?</a:t>
          </a:r>
          <a:endParaRPr lang="en-US" sz="1900" kern="1200" dirty="0"/>
        </a:p>
      </dsp:txBody>
      <dsp:txXfrm>
        <a:off x="836323" y="1813624"/>
        <a:ext cx="9679276" cy="724089"/>
      </dsp:txXfrm>
    </dsp:sp>
    <dsp:sp modelId="{3E47CB68-A52A-4F02-9B53-8A4BE2D79F7A}">
      <dsp:nvSpPr>
        <dsp:cNvPr id="0" name=""/>
        <dsp:cNvSpPr/>
      </dsp:nvSpPr>
      <dsp:spPr>
        <a:xfrm>
          <a:off x="0" y="2718736"/>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7D8186-B9BE-44E7-A8A7-5F6C8F30C454}">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19D94E-9989-4929-8FCD-E90579AE2E6F}">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b="1" i="0" kern="1200" baseline="0" dirty="0"/>
            <a:t>Project Lagro preview program</a:t>
          </a:r>
          <a:endParaRPr lang="en-US" sz="1900" kern="1200" dirty="0"/>
        </a:p>
      </dsp:txBody>
      <dsp:txXfrm>
        <a:off x="836323" y="2718736"/>
        <a:ext cx="9679276" cy="724089"/>
      </dsp:txXfrm>
    </dsp:sp>
    <dsp:sp modelId="{DB3D6C7D-65D9-452A-BFC7-C98893B95F7F}">
      <dsp:nvSpPr>
        <dsp:cNvPr id="0" name=""/>
        <dsp:cNvSpPr/>
      </dsp:nvSpPr>
      <dsp:spPr>
        <a:xfrm>
          <a:off x="0" y="3623848"/>
          <a:ext cx="10515600" cy="7240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DBC6D4-1A62-4199-A28D-4A7F9D1812F8}">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915956-E3AB-4C63-A359-886F6D5F4171}">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90000"/>
            </a:lnSpc>
            <a:spcBef>
              <a:spcPct val="0"/>
            </a:spcBef>
            <a:spcAft>
              <a:spcPct val="35000"/>
            </a:spcAft>
            <a:buNone/>
          </a:pPr>
          <a:r>
            <a:rPr lang="en-US" sz="1900" b="1" i="0" kern="1200" baseline="0"/>
            <a:t>Q&amp;A</a:t>
          </a:r>
          <a:endParaRPr lang="en-US" sz="1900" kern="1200"/>
        </a:p>
      </dsp:txBody>
      <dsp:txXfrm>
        <a:off x="836323" y="3623848"/>
        <a:ext cx="9679276" cy="72408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273856-81AA-4088-88CA-427C8219240A}" type="datetimeFigureOut">
              <a:rPr lang="en-US" smtClean="0"/>
              <a:t>3/5/2020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6B57F4-B693-4EB8-AF42-2BC6ECF60A3B}" type="slidenum">
              <a:rPr lang="en-US" smtClean="0"/>
              <a:t>‹#›</a:t>
            </a:fld>
            <a:endParaRPr lang="en-US"/>
          </a:p>
        </p:txBody>
      </p:sp>
    </p:spTree>
    <p:extLst>
      <p:ext uri="{BB962C8B-B14F-4D97-AF65-F5344CB8AC3E}">
        <p14:creationId xmlns:p14="http://schemas.microsoft.com/office/powerpoint/2010/main" val="3115346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gallup.com/education/248222/gallup-bates-purposeful-work-2019.aspx"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allup.com/education/248222/gallup-bates-purposeful-work-2019.aspx"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5"/>
          </p:nvPr>
        </p:nvSpPr>
        <p:spPr/>
        <p:txBody>
          <a:bodyPr/>
          <a:lstStyle/>
          <a:p>
            <a:fld id="{F5808452-C68F-4C86-AD72-4EFEC7998AD5}" type="slidenum">
              <a:rPr lang="en-US" smtClean="0"/>
              <a:t>1</a:t>
            </a:fld>
            <a:endParaRPr lang="en-US"/>
          </a:p>
        </p:txBody>
      </p:sp>
    </p:spTree>
    <p:extLst>
      <p:ext uri="{BB962C8B-B14F-4D97-AF65-F5344CB8AC3E}">
        <p14:creationId xmlns:p14="http://schemas.microsoft.com/office/powerpoint/2010/main" val="1792363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C41262-450F-418D-9392-65ED47E665FB}" type="slidenum">
              <a:rPr lang="en-US" smtClean="0"/>
              <a:t>22</a:t>
            </a:fld>
            <a:endParaRPr lang="en-US"/>
          </a:p>
        </p:txBody>
      </p:sp>
    </p:spTree>
    <p:extLst>
      <p:ext uri="{BB962C8B-B14F-4D97-AF65-F5344CB8AC3E}">
        <p14:creationId xmlns:p14="http://schemas.microsoft.com/office/powerpoint/2010/main" val="3925924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E45F1D-0F60-4766-9EF1-759B33B00FB3}" type="slidenum">
              <a:rPr lang="en-US" smtClean="0"/>
              <a:t>23</a:t>
            </a:fld>
            <a:endParaRPr lang="en-US"/>
          </a:p>
        </p:txBody>
      </p:sp>
    </p:spTree>
    <p:extLst>
      <p:ext uri="{BB962C8B-B14F-4D97-AF65-F5344CB8AC3E}">
        <p14:creationId xmlns:p14="http://schemas.microsoft.com/office/powerpoint/2010/main" val="573726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*Engagement plan (</a:t>
            </a:r>
            <a:r>
              <a:rPr lang="en-US" dirty="0" err="1"/>
              <a:t>WiP</a:t>
            </a:r>
            <a:r>
              <a:rPr lang="en-US" dirty="0"/>
              <a:t>) </a:t>
            </a:r>
          </a:p>
        </p:txBody>
      </p:sp>
      <p:sp>
        <p:nvSpPr>
          <p:cNvPr id="4" name="Slide Number Placeholder 3"/>
          <p:cNvSpPr>
            <a:spLocks noGrp="1"/>
          </p:cNvSpPr>
          <p:nvPr>
            <p:ph type="sldNum" sz="quarter" idx="5"/>
          </p:nvPr>
        </p:nvSpPr>
        <p:spPr/>
        <p:txBody>
          <a:bodyPr/>
          <a:lstStyle/>
          <a:p>
            <a:fld id="{6DC41262-450F-418D-9392-65ED47E665FB}" type="slidenum">
              <a:rPr lang="en-US" smtClean="0"/>
              <a:t>30</a:t>
            </a:fld>
            <a:endParaRPr lang="en-US"/>
          </a:p>
        </p:txBody>
      </p:sp>
    </p:spTree>
    <p:extLst>
      <p:ext uri="{BB962C8B-B14F-4D97-AF65-F5344CB8AC3E}">
        <p14:creationId xmlns:p14="http://schemas.microsoft.com/office/powerpoint/2010/main" val="2329556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E45F1D-0F60-4766-9EF1-759B33B00FB3}" type="slidenum">
              <a:rPr lang="en-US" smtClean="0"/>
              <a:t>3</a:t>
            </a:fld>
            <a:endParaRPr lang="en-US"/>
          </a:p>
        </p:txBody>
      </p:sp>
    </p:spTree>
    <p:extLst>
      <p:ext uri="{BB962C8B-B14F-4D97-AF65-F5344CB8AC3E}">
        <p14:creationId xmlns:p14="http://schemas.microsoft.com/office/powerpoint/2010/main" val="4087437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6866" name="Shape 95">
            <a:extLst>
              <a:ext uri="{FF2B5EF4-FFF2-40B4-BE49-F238E27FC236}">
                <a16:creationId xmlns:a16="http://schemas.microsoft.com/office/drawing/2014/main" id="{3079DF4E-0CD3-4CA6-A4E4-BBD6A44F5464}"/>
              </a:ext>
            </a:extLst>
          </p:cNvPr>
          <p:cNvSpPr>
            <a:spLocks noGrp="1" noRot="1" noChangeAspect="1" noTextEdit="1"/>
          </p:cNvSpPr>
          <p:nvPr>
            <p:ph type="sldImg" idx="2"/>
          </p:nvPr>
        </p:nvSpPr>
        <p:spPr bwMode="auto">
          <a:xfrm>
            <a:off x="-17387888" y="5064125"/>
            <a:ext cx="45010388" cy="25319038"/>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 xmlns:a14="http://schemas.microsoft.com/office/drawing/2010/main">
                <a:solidFill>
                  <a:srgbClr val="FFFFFF"/>
                </a:solidFill>
              </a14:hiddenFill>
            </a:ext>
          </a:extLst>
        </p:spPr>
      </p:sp>
      <p:sp>
        <p:nvSpPr>
          <p:cNvPr id="36867" name="Shape 96">
            <a:extLst>
              <a:ext uri="{FF2B5EF4-FFF2-40B4-BE49-F238E27FC236}">
                <a16:creationId xmlns:a16="http://schemas.microsoft.com/office/drawing/2014/main" id="{E9880D2A-BF26-492D-A39B-28844CEAC562}"/>
              </a:ext>
            </a:extLst>
          </p:cNvPr>
          <p:cNvSpPr txBox="1">
            <a:spLocks noGrp="1" noChangeArrowheads="1"/>
          </p:cNvSpPr>
          <p:nvPr>
            <p:ph type="body" idx="1"/>
          </p:nvPr>
        </p:nvSpPr>
        <p:spPr bwMode="auto">
          <a:xfrm>
            <a:off x="1023467" y="32073789"/>
            <a:ext cx="8187690" cy="3038569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90941" tIns="190941" rIns="190941" bIns="190941" numCol="1" anchor="t" anchorCtr="0" compatLnSpc="1">
            <a:prstTxWarp prst="textNoShape">
              <a:avLst/>
            </a:prstTxWarp>
            <a:normAutofit/>
          </a:bodyPr>
          <a:lstStyle/>
          <a:p>
            <a:r>
              <a:rPr lang="en-US" sz="2500"/>
              <a:t>We are operationalizing our data in pursuit of this vision to build the world's first Economic Graph.  In short, the Economic Graph is all the data on LinkedIn - and the use of that data to gain a real understanding of what’s happening in the global economy in real-time through the activity our member community.  It’s a continuously updated digital representation of 590M members, 30M companies, 20M jobs, 50K skills, 84K schools, and over 109B member UPDATES viewed. </a:t>
            </a:r>
            <a:endParaRPr lang="en-AU" sz="2500"/>
          </a:p>
          <a:p>
            <a:r>
              <a:rPr lang="en-US" sz="2500"/>
              <a:t> </a:t>
            </a:r>
            <a:endParaRPr lang="en-AU" sz="2500"/>
          </a:p>
          <a:p>
            <a:r>
              <a:rPr lang="en-US" sz="2500"/>
              <a:t>We have </a:t>
            </a:r>
            <a:r>
              <a:rPr lang="en-US" sz="2500" err="1"/>
              <a:t>organised</a:t>
            </a:r>
            <a:r>
              <a:rPr lang="en-US" sz="2500"/>
              <a:t> our data to draw out labor market insights that can become a dynamic source of information for individuals, companies, educational institutions, non-profits and multi lateral organizations to make decisions on jobs, skills, curriculum and training. </a:t>
            </a:r>
            <a:endParaRPr lang="en-AU" sz="2500"/>
          </a:p>
          <a:p>
            <a:r>
              <a:rPr lang="en-AU" sz="2500"/>
              <a:t> </a:t>
            </a:r>
          </a:p>
          <a:p>
            <a:r>
              <a:rPr lang="en-US" sz="2500"/>
              <a:t>And, we are doing something that is really challenging, it's hard, it takes time and effort. We are working with government to harness our data source to help inform policy change. </a:t>
            </a:r>
            <a:endParaRPr lang="en-AU" sz="2500"/>
          </a:p>
        </p:txBody>
      </p:sp>
    </p:spTree>
    <p:extLst>
      <p:ext uri="{BB962C8B-B14F-4D97-AF65-F5344CB8AC3E}">
        <p14:creationId xmlns:p14="http://schemas.microsoft.com/office/powerpoint/2010/main" val="2185752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a:latin typeface="Segoe UI" panose="020B0502040204020203" pitchFamily="34" charset="0"/>
                <a:cs typeface="Segoe UI" panose="020B0502040204020203" pitchFamily="34" charset="0"/>
              </a:rPr>
              <a:t>Gallup, Inc. (2019, May 16). Forging Pathways to Purposeful Work: The Role of Higher Education. Retrieved from </a:t>
            </a:r>
            <a:r>
              <a:rPr lang="en-US">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https://www.gallup.com/education/248222/gallup-bates-purposeful-work-2019.aspx</a:t>
            </a:r>
            <a:endParaRPr lang="en-US"/>
          </a:p>
        </p:txBody>
      </p:sp>
      <p:sp>
        <p:nvSpPr>
          <p:cNvPr id="4" name="Slide Number Placeholder 3"/>
          <p:cNvSpPr>
            <a:spLocks noGrp="1"/>
          </p:cNvSpPr>
          <p:nvPr>
            <p:ph type="sldNum" sz="quarter" idx="5"/>
          </p:nvPr>
        </p:nvSpPr>
        <p:spPr/>
        <p:txBody>
          <a:bodyPr/>
          <a:lstStyle/>
          <a:p>
            <a:fld id="{6DC41262-450F-418D-9392-65ED47E665FB}" type="slidenum">
              <a:rPr lang="en-US" smtClean="0"/>
              <a:t>7</a:t>
            </a:fld>
            <a:endParaRPr lang="en-US"/>
          </a:p>
        </p:txBody>
      </p:sp>
    </p:spTree>
    <p:extLst>
      <p:ext uri="{BB962C8B-B14F-4D97-AF65-F5344CB8AC3E}">
        <p14:creationId xmlns:p14="http://schemas.microsoft.com/office/powerpoint/2010/main" val="1134113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Segoe UI" panose="020B0502040204020203" pitchFamily="34" charset="0"/>
              <a:cs typeface="Segoe UI" panose="020B0502040204020203" pitchFamily="34" charset="0"/>
            </a:endParaRPr>
          </a:p>
          <a:p>
            <a:pPr marL="0" indent="0">
              <a:buFont typeface="+mj-lt"/>
              <a:buNone/>
            </a:pPr>
            <a:r>
              <a:rPr lang="en-US">
                <a:latin typeface="Segoe UI" panose="020B0502040204020203" pitchFamily="34" charset="0"/>
                <a:cs typeface="Segoe UI" panose="020B0502040204020203" pitchFamily="34" charset="0"/>
              </a:rPr>
              <a:t>Gallup, Inc. (2019, May 16). Forging Pathways to Purposeful Work: The Role of Higher Education. Retrieved from </a:t>
            </a:r>
            <a:r>
              <a:rPr lang="en-US">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https://www.gallup.com/education/248222/gallup-bates-purposeful-work-2019.aspx</a:t>
            </a:r>
            <a:endParaRPr lang="en-US">
              <a:latin typeface="Segoe UI" panose="020B0502040204020203" pitchFamily="34" charset="0"/>
              <a:cs typeface="Segoe UI" panose="020B0502040204020203" pitchFamily="34" charset="0"/>
            </a:endParaRPr>
          </a:p>
          <a:p>
            <a:pPr marL="0" indent="0">
              <a:buFont typeface="+mj-lt"/>
              <a:buNone/>
            </a:pPr>
            <a:endParaRPr lang="en-US">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latin typeface="Segoe UI" panose="020B0502040204020203" pitchFamily="34" charset="0"/>
                <a:cs typeface="Segoe UI" panose="020B0502040204020203" pitchFamily="34" charset="0"/>
              </a:rPr>
              <a:t>Internal LinkedIn report “Your network matters: Survey shows that actions and attitudes toward building your network can lead to career benefits” LinkedIn Economic Graph, 2019.</a:t>
            </a:r>
            <a:endParaRPr lang="en-US" sz="1050">
              <a:latin typeface="Segoe UI" panose="020B0502040204020203" pitchFamily="34" charset="0"/>
              <a:cs typeface="Segoe UI" panose="020B0502040204020203" pitchFamily="34" charset="0"/>
            </a:endParaRPr>
          </a:p>
          <a:p>
            <a:pPr marL="0" indent="0">
              <a:buFont typeface="+mj-lt"/>
              <a:buNone/>
            </a:pPr>
            <a:endParaRPr lang="en-US">
              <a:latin typeface="Segoe UI" panose="020B0502040204020203" pitchFamily="34" charset="0"/>
              <a:cs typeface="Segoe UI" panose="020B0502040204020203" pitchFamily="34" charset="0"/>
            </a:endParaRPr>
          </a:p>
          <a:p>
            <a:pPr marL="0" indent="0">
              <a:buFont typeface="+mj-lt"/>
              <a:buNone/>
            </a:pPr>
            <a:endParaRPr lang="en-US"/>
          </a:p>
        </p:txBody>
      </p:sp>
      <p:sp>
        <p:nvSpPr>
          <p:cNvPr id="4" name="Slide Number Placeholder 3"/>
          <p:cNvSpPr>
            <a:spLocks noGrp="1"/>
          </p:cNvSpPr>
          <p:nvPr>
            <p:ph type="sldNum" sz="quarter" idx="5"/>
          </p:nvPr>
        </p:nvSpPr>
        <p:spPr/>
        <p:txBody>
          <a:bodyPr/>
          <a:lstStyle/>
          <a:p>
            <a:fld id="{6DC41262-450F-418D-9392-65ED47E665FB}" type="slidenum">
              <a:rPr lang="en-US" smtClean="0"/>
              <a:t>8</a:t>
            </a:fld>
            <a:endParaRPr lang="en-US"/>
          </a:p>
        </p:txBody>
      </p:sp>
    </p:spTree>
    <p:extLst>
      <p:ext uri="{BB962C8B-B14F-4D97-AF65-F5344CB8AC3E}">
        <p14:creationId xmlns:p14="http://schemas.microsoft.com/office/powerpoint/2010/main" val="760143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E45F1D-0F60-4766-9EF1-759B33B00FB3}" type="slidenum">
              <a:rPr lang="en-US" smtClean="0"/>
              <a:t>9</a:t>
            </a:fld>
            <a:endParaRPr lang="en-US"/>
          </a:p>
        </p:txBody>
      </p:sp>
    </p:spTree>
    <p:extLst>
      <p:ext uri="{BB962C8B-B14F-4D97-AF65-F5344CB8AC3E}">
        <p14:creationId xmlns:p14="http://schemas.microsoft.com/office/powerpoint/2010/main" val="1610693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E45F1D-0F60-4766-9EF1-759B33B00FB3}" type="slidenum">
              <a:rPr lang="en-US" smtClean="0"/>
              <a:t>10</a:t>
            </a:fld>
            <a:endParaRPr lang="en-US"/>
          </a:p>
        </p:txBody>
      </p:sp>
    </p:spTree>
    <p:extLst>
      <p:ext uri="{BB962C8B-B14F-4D97-AF65-F5344CB8AC3E}">
        <p14:creationId xmlns:p14="http://schemas.microsoft.com/office/powerpoint/2010/main" val="652853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C41262-450F-418D-9392-65ED47E665FB}" type="slidenum">
              <a:rPr lang="en-US" smtClean="0"/>
              <a:t>11</a:t>
            </a:fld>
            <a:endParaRPr lang="en-US"/>
          </a:p>
        </p:txBody>
      </p:sp>
    </p:spTree>
    <p:extLst>
      <p:ext uri="{BB962C8B-B14F-4D97-AF65-F5344CB8AC3E}">
        <p14:creationId xmlns:p14="http://schemas.microsoft.com/office/powerpoint/2010/main" val="2247024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E45F1D-0F60-4766-9EF1-759B33B00FB3}" type="slidenum">
              <a:rPr lang="en-US" smtClean="0"/>
              <a:t>12</a:t>
            </a:fld>
            <a:endParaRPr lang="en-US"/>
          </a:p>
        </p:txBody>
      </p:sp>
    </p:spTree>
    <p:extLst>
      <p:ext uri="{BB962C8B-B14F-4D97-AF65-F5344CB8AC3E}">
        <p14:creationId xmlns:p14="http://schemas.microsoft.com/office/powerpoint/2010/main" val="2990741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A1461-BC8D-48A4-ACB0-87B6FDDFAC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4A961B-2825-434A-8D81-4973F6A5ED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09A3CC-41E9-4D5F-8606-AC0D64597E77}"/>
              </a:ext>
            </a:extLst>
          </p:cNvPr>
          <p:cNvSpPr>
            <a:spLocks noGrp="1"/>
          </p:cNvSpPr>
          <p:nvPr>
            <p:ph type="dt" sz="half" idx="10"/>
          </p:nvPr>
        </p:nvSpPr>
        <p:spPr/>
        <p:txBody>
          <a:bodyPr/>
          <a:lstStyle/>
          <a:p>
            <a:fld id="{538901C7-0823-4430-9F40-F6673AB48D03}" type="datetimeFigureOut">
              <a:rPr lang="en-US" smtClean="0"/>
              <a:t>3/5/2020</a:t>
            </a:fld>
            <a:endParaRPr lang="en-US"/>
          </a:p>
        </p:txBody>
      </p:sp>
      <p:sp>
        <p:nvSpPr>
          <p:cNvPr id="5" name="Footer Placeholder 4">
            <a:extLst>
              <a:ext uri="{FF2B5EF4-FFF2-40B4-BE49-F238E27FC236}">
                <a16:creationId xmlns:a16="http://schemas.microsoft.com/office/drawing/2014/main" id="{D23DCB6B-99D0-4505-AC06-0963F35EAD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AB32B0-18C0-4F66-8AEE-7179936E410D}"/>
              </a:ext>
            </a:extLst>
          </p:cNvPr>
          <p:cNvSpPr>
            <a:spLocks noGrp="1"/>
          </p:cNvSpPr>
          <p:nvPr>
            <p:ph type="sldNum" sz="quarter" idx="12"/>
          </p:nvPr>
        </p:nvSpPr>
        <p:spPr/>
        <p:txBody>
          <a:bodyPr/>
          <a:lstStyle/>
          <a:p>
            <a:fld id="{8099E45D-FEC8-4E4E-A31D-A9BF206064F2}" type="slidenum">
              <a:rPr lang="en-US" smtClean="0"/>
              <a:t>‹#›</a:t>
            </a:fld>
            <a:endParaRPr lang="en-US"/>
          </a:p>
        </p:txBody>
      </p:sp>
    </p:spTree>
    <p:extLst>
      <p:ext uri="{BB962C8B-B14F-4D97-AF65-F5344CB8AC3E}">
        <p14:creationId xmlns:p14="http://schemas.microsoft.com/office/powerpoint/2010/main" val="3173682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CC2F5-3609-4F87-A47C-FEE2879563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D8F4C7-198F-4BD3-B2B7-2DC551E04C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2CE2D7-B780-44AE-87EE-0E85C479E5B9}"/>
              </a:ext>
            </a:extLst>
          </p:cNvPr>
          <p:cNvSpPr>
            <a:spLocks noGrp="1"/>
          </p:cNvSpPr>
          <p:nvPr>
            <p:ph type="dt" sz="half" idx="10"/>
          </p:nvPr>
        </p:nvSpPr>
        <p:spPr/>
        <p:txBody>
          <a:bodyPr/>
          <a:lstStyle/>
          <a:p>
            <a:fld id="{538901C7-0823-4430-9F40-F6673AB48D03}" type="datetimeFigureOut">
              <a:rPr lang="en-US" smtClean="0"/>
              <a:t>3/5/2020</a:t>
            </a:fld>
            <a:endParaRPr lang="en-US"/>
          </a:p>
        </p:txBody>
      </p:sp>
      <p:sp>
        <p:nvSpPr>
          <p:cNvPr id="5" name="Footer Placeholder 4">
            <a:extLst>
              <a:ext uri="{FF2B5EF4-FFF2-40B4-BE49-F238E27FC236}">
                <a16:creationId xmlns:a16="http://schemas.microsoft.com/office/drawing/2014/main" id="{F6FFE94A-EFF3-4AB6-A03C-B586F2D981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AEBCA7-1FBE-4790-BBDB-19067DC8266A}"/>
              </a:ext>
            </a:extLst>
          </p:cNvPr>
          <p:cNvSpPr>
            <a:spLocks noGrp="1"/>
          </p:cNvSpPr>
          <p:nvPr>
            <p:ph type="sldNum" sz="quarter" idx="12"/>
          </p:nvPr>
        </p:nvSpPr>
        <p:spPr/>
        <p:txBody>
          <a:bodyPr/>
          <a:lstStyle/>
          <a:p>
            <a:fld id="{8099E45D-FEC8-4E4E-A31D-A9BF206064F2}" type="slidenum">
              <a:rPr lang="en-US" smtClean="0"/>
              <a:t>‹#›</a:t>
            </a:fld>
            <a:endParaRPr lang="en-US"/>
          </a:p>
        </p:txBody>
      </p:sp>
    </p:spTree>
    <p:extLst>
      <p:ext uri="{BB962C8B-B14F-4D97-AF65-F5344CB8AC3E}">
        <p14:creationId xmlns:p14="http://schemas.microsoft.com/office/powerpoint/2010/main" val="2912621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BB8325-DD1D-4A38-8893-AFC696815A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F06E80-D870-454E-B124-3A6CA07DB5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9E4F89-BBD1-4308-A1F7-1B25B2670CB8}"/>
              </a:ext>
            </a:extLst>
          </p:cNvPr>
          <p:cNvSpPr>
            <a:spLocks noGrp="1"/>
          </p:cNvSpPr>
          <p:nvPr>
            <p:ph type="dt" sz="half" idx="10"/>
          </p:nvPr>
        </p:nvSpPr>
        <p:spPr/>
        <p:txBody>
          <a:bodyPr/>
          <a:lstStyle/>
          <a:p>
            <a:fld id="{538901C7-0823-4430-9F40-F6673AB48D03}" type="datetimeFigureOut">
              <a:rPr lang="en-US" smtClean="0"/>
              <a:t>3/5/2020</a:t>
            </a:fld>
            <a:endParaRPr lang="en-US"/>
          </a:p>
        </p:txBody>
      </p:sp>
      <p:sp>
        <p:nvSpPr>
          <p:cNvPr id="5" name="Footer Placeholder 4">
            <a:extLst>
              <a:ext uri="{FF2B5EF4-FFF2-40B4-BE49-F238E27FC236}">
                <a16:creationId xmlns:a16="http://schemas.microsoft.com/office/drawing/2014/main" id="{860ECD5C-CE5B-455F-952E-9769D82BAE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909227-357F-490A-9F77-0355080BBE6E}"/>
              </a:ext>
            </a:extLst>
          </p:cNvPr>
          <p:cNvSpPr>
            <a:spLocks noGrp="1"/>
          </p:cNvSpPr>
          <p:nvPr>
            <p:ph type="sldNum" sz="quarter" idx="12"/>
          </p:nvPr>
        </p:nvSpPr>
        <p:spPr/>
        <p:txBody>
          <a:bodyPr/>
          <a:lstStyle/>
          <a:p>
            <a:fld id="{8099E45D-FEC8-4E4E-A31D-A9BF206064F2}" type="slidenum">
              <a:rPr lang="en-US" smtClean="0"/>
              <a:t>‹#›</a:t>
            </a:fld>
            <a:endParaRPr lang="en-US"/>
          </a:p>
        </p:txBody>
      </p:sp>
    </p:spTree>
    <p:extLst>
      <p:ext uri="{BB962C8B-B14F-4D97-AF65-F5344CB8AC3E}">
        <p14:creationId xmlns:p14="http://schemas.microsoft.com/office/powerpoint/2010/main" val="25362755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mp; body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691A73-5F88-9D44-AF5E-A02F694FF137}"/>
              </a:ext>
              <a:ext uri="{C183D7F6-B498-43B3-948B-1728B52AA6E4}">
                <adec:decorative xmlns:adec="http://schemas.microsoft.com/office/drawing/2017/decorative" val="1"/>
              </a:ext>
            </a:extLst>
          </p:cNvPr>
          <p:cNvSpPr/>
          <p:nvPr userDrawn="1"/>
        </p:nvSpPr>
        <p:spPr>
          <a:xfrm>
            <a:off x="0" y="-1"/>
            <a:ext cx="12192000" cy="1747777"/>
          </a:xfrm>
          <a:prstGeom prst="rect">
            <a:avLst/>
          </a:prstGeom>
          <a:solidFill>
            <a:srgbClr val="253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gn="ctr">
              <a:lnSpc>
                <a:spcPct val="90000"/>
              </a:lnSpc>
              <a:spcBef>
                <a:spcPts val="0"/>
              </a:spcBef>
              <a:spcAft>
                <a:spcPts val="1274"/>
              </a:spcAft>
              <a:buNone/>
              <a:defRPr sz="2549" b="0" i="0">
                <a:solidFill>
                  <a:srgbClr val="000000"/>
                </a:solidFill>
                <a:latin typeface="+mn-lt"/>
              </a:defRPr>
            </a:lvl1pPr>
            <a:lvl2pPr marL="224097" indent="0" algn="ctr">
              <a:lnSpc>
                <a:spcPct val="90000"/>
              </a:lnSpc>
              <a:spcBef>
                <a:spcPts val="0"/>
              </a:spcBef>
              <a:spcAft>
                <a:spcPts val="1274"/>
              </a:spcAft>
              <a:buNone/>
              <a:defRPr sz="1961">
                <a:solidFill>
                  <a:srgbClr val="000000"/>
                </a:solidFill>
              </a:defRPr>
            </a:lvl2pPr>
            <a:lvl3pPr marL="448193" indent="0" algn="ctr">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chemeClr val="bg1"/>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0138795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icrosoft: Title Only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086BC039-AD23-425D-9D31-3F6D6CD55231}"/>
              </a:ext>
            </a:extLst>
          </p:cNvPr>
          <p:cNvSpPr>
            <a:spLocks noGrp="1"/>
          </p:cNvSpPr>
          <p:nvPr>
            <p:ph type="title"/>
          </p:nvPr>
        </p:nvSpPr>
        <p:spPr>
          <a:xfrm>
            <a:off x="744728" y="167006"/>
            <a:ext cx="11003576" cy="914400"/>
          </a:xfrm>
        </p:spPr>
        <p:txBody>
          <a:bodyPr>
            <a:normAutofit/>
          </a:bodyPr>
          <a:lstStyle>
            <a:lvl1pPr>
              <a:defRPr sz="3200" b="0">
                <a:solidFill>
                  <a:srgbClr val="000000"/>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E8F0677F-F891-4C40-B548-5B3410CA7B7A}"/>
              </a:ext>
            </a:extLst>
          </p:cNvPr>
          <p:cNvSpPr txBox="1"/>
          <p:nvPr userDrawn="1"/>
        </p:nvSpPr>
        <p:spPr>
          <a:xfrm>
            <a:off x="11120580" y="307690"/>
            <a:ext cx="370578" cy="230814"/>
          </a:xfrm>
          <a:prstGeom prst="rect">
            <a:avLst/>
          </a:prstGeom>
          <a:noFill/>
        </p:spPr>
        <p:txBody>
          <a:bodyPr wrap="none" lIns="91422" tIns="45711" rIns="91422" bIns="45711" rtlCol="0" anchor="ctr">
            <a:spAutoFit/>
          </a:bodyPr>
          <a:lstStyle/>
          <a:p>
            <a:pPr algn="ctr"/>
            <a:fld id="{260E2A6B-A809-4840-BF14-8648BC0BDF87}" type="slidenum">
              <a:rPr lang="id-ID" sz="900" b="0" i="0" smtClean="0">
                <a:solidFill>
                  <a:srgbClr val="737373"/>
                </a:solidFill>
                <a:latin typeface="+mn-lt"/>
                <a:ea typeface="Montserrat Light" charset="0"/>
                <a:cs typeface="Montserrat Light" charset="0"/>
              </a:rPr>
              <a:pPr algn="ctr"/>
              <a:t>‹#›</a:t>
            </a:fld>
            <a:r>
              <a:rPr lang="id-ID" sz="900" b="0" i="0" dirty="0">
                <a:solidFill>
                  <a:srgbClr val="737373"/>
                </a:solidFill>
                <a:latin typeface="+mn-lt"/>
                <a:ea typeface="Montserrat Light" charset="0"/>
                <a:cs typeface="Montserrat Light" charset="0"/>
              </a:rPr>
              <a:t>  </a:t>
            </a:r>
          </a:p>
        </p:txBody>
      </p:sp>
      <p:sp>
        <p:nvSpPr>
          <p:cNvPr id="5" name="Rectangle 4">
            <a:extLst>
              <a:ext uri="{FF2B5EF4-FFF2-40B4-BE49-F238E27FC236}">
                <a16:creationId xmlns:a16="http://schemas.microsoft.com/office/drawing/2014/main" id="{1271663E-EA32-4354-886C-2E36BE9B7345}"/>
              </a:ext>
            </a:extLst>
          </p:cNvPr>
          <p:cNvSpPr>
            <a:spLocks/>
          </p:cNvSpPr>
          <p:nvPr userDrawn="1"/>
        </p:nvSpPr>
        <p:spPr bwMode="auto">
          <a:xfrm>
            <a:off x="10822515" y="354629"/>
            <a:ext cx="302968" cy="1384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2286000"/>
            <a:r>
              <a:rPr lang="en-US" sz="900" b="0" i="0" spc="150">
                <a:solidFill>
                  <a:srgbClr val="737373"/>
                </a:solidFill>
                <a:latin typeface="+mn-lt"/>
                <a:ea typeface="Montserrat Light" charset="0"/>
                <a:cs typeface="Montserrat Light" charset="0"/>
                <a:sym typeface="Bebas Neue" charset="0"/>
              </a:rPr>
              <a:t>Page</a:t>
            </a:r>
            <a:endParaRPr lang="en-US" sz="900" b="0" i="0" spc="150" dirty="0">
              <a:solidFill>
                <a:srgbClr val="737373"/>
              </a:solidFill>
              <a:latin typeface="+mn-lt"/>
              <a:ea typeface="Montserrat Light" charset="0"/>
              <a:cs typeface="Montserrat Light" charset="0"/>
              <a:sym typeface="Bebas Neue" charset="0"/>
            </a:endParaRPr>
          </a:p>
        </p:txBody>
      </p:sp>
      <p:cxnSp>
        <p:nvCxnSpPr>
          <p:cNvPr id="7" name="Straight Connector 6">
            <a:extLst>
              <a:ext uri="{FF2B5EF4-FFF2-40B4-BE49-F238E27FC236}">
                <a16:creationId xmlns:a16="http://schemas.microsoft.com/office/drawing/2014/main" id="{85D447CA-9673-48F2-A785-BFC5A3652E7C}"/>
              </a:ext>
            </a:extLst>
          </p:cNvPr>
          <p:cNvCxnSpPr/>
          <p:nvPr userDrawn="1"/>
        </p:nvCxnSpPr>
        <p:spPr>
          <a:xfrm>
            <a:off x="836831" y="1122665"/>
            <a:ext cx="48149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42490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A6405-92D6-4045-B64C-777B9386E7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B1FB5A-3A7E-425F-80E4-1D6CC27EF4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14AD01-D7E7-4031-B8D6-2A280B91CC3A}"/>
              </a:ext>
            </a:extLst>
          </p:cNvPr>
          <p:cNvSpPr>
            <a:spLocks noGrp="1"/>
          </p:cNvSpPr>
          <p:nvPr>
            <p:ph type="dt" sz="half" idx="10"/>
          </p:nvPr>
        </p:nvSpPr>
        <p:spPr/>
        <p:txBody>
          <a:bodyPr/>
          <a:lstStyle/>
          <a:p>
            <a:fld id="{538901C7-0823-4430-9F40-F6673AB48D03}" type="datetimeFigureOut">
              <a:rPr lang="en-US" smtClean="0"/>
              <a:t>3/5/2020</a:t>
            </a:fld>
            <a:endParaRPr lang="en-US"/>
          </a:p>
        </p:txBody>
      </p:sp>
      <p:sp>
        <p:nvSpPr>
          <p:cNvPr id="5" name="Footer Placeholder 4">
            <a:extLst>
              <a:ext uri="{FF2B5EF4-FFF2-40B4-BE49-F238E27FC236}">
                <a16:creationId xmlns:a16="http://schemas.microsoft.com/office/drawing/2014/main" id="{F9C090EB-18C6-46D5-9DE8-F1B8F294C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FC8040-5270-4FD4-BF4E-1D6FB5FFA128}"/>
              </a:ext>
            </a:extLst>
          </p:cNvPr>
          <p:cNvSpPr>
            <a:spLocks noGrp="1"/>
          </p:cNvSpPr>
          <p:nvPr>
            <p:ph type="sldNum" sz="quarter" idx="12"/>
          </p:nvPr>
        </p:nvSpPr>
        <p:spPr/>
        <p:txBody>
          <a:bodyPr/>
          <a:lstStyle/>
          <a:p>
            <a:fld id="{8099E45D-FEC8-4E4E-A31D-A9BF206064F2}" type="slidenum">
              <a:rPr lang="en-US" smtClean="0"/>
              <a:t>‹#›</a:t>
            </a:fld>
            <a:endParaRPr lang="en-US"/>
          </a:p>
        </p:txBody>
      </p:sp>
    </p:spTree>
    <p:extLst>
      <p:ext uri="{BB962C8B-B14F-4D97-AF65-F5344CB8AC3E}">
        <p14:creationId xmlns:p14="http://schemas.microsoft.com/office/powerpoint/2010/main" val="3971924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DB0F-1587-4038-83C1-7A85FBD088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89696E9-D885-4DDF-997E-3D6E6F0DE2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F18F5C-D848-42A8-A840-9A12DC1580AB}"/>
              </a:ext>
            </a:extLst>
          </p:cNvPr>
          <p:cNvSpPr>
            <a:spLocks noGrp="1"/>
          </p:cNvSpPr>
          <p:nvPr>
            <p:ph type="dt" sz="half" idx="10"/>
          </p:nvPr>
        </p:nvSpPr>
        <p:spPr/>
        <p:txBody>
          <a:bodyPr/>
          <a:lstStyle/>
          <a:p>
            <a:fld id="{538901C7-0823-4430-9F40-F6673AB48D03}" type="datetimeFigureOut">
              <a:rPr lang="en-US" smtClean="0"/>
              <a:t>3/5/2020</a:t>
            </a:fld>
            <a:endParaRPr lang="en-US"/>
          </a:p>
        </p:txBody>
      </p:sp>
      <p:sp>
        <p:nvSpPr>
          <p:cNvPr id="5" name="Footer Placeholder 4">
            <a:extLst>
              <a:ext uri="{FF2B5EF4-FFF2-40B4-BE49-F238E27FC236}">
                <a16:creationId xmlns:a16="http://schemas.microsoft.com/office/drawing/2014/main" id="{7BB652FB-5ECB-449B-A6A8-BCFF83CD2A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108A25-AFC0-49A5-B00B-201AF72FDDBC}"/>
              </a:ext>
            </a:extLst>
          </p:cNvPr>
          <p:cNvSpPr>
            <a:spLocks noGrp="1"/>
          </p:cNvSpPr>
          <p:nvPr>
            <p:ph type="sldNum" sz="quarter" idx="12"/>
          </p:nvPr>
        </p:nvSpPr>
        <p:spPr/>
        <p:txBody>
          <a:bodyPr/>
          <a:lstStyle/>
          <a:p>
            <a:fld id="{8099E45D-FEC8-4E4E-A31D-A9BF206064F2}" type="slidenum">
              <a:rPr lang="en-US" smtClean="0"/>
              <a:t>‹#›</a:t>
            </a:fld>
            <a:endParaRPr lang="en-US"/>
          </a:p>
        </p:txBody>
      </p:sp>
    </p:spTree>
    <p:extLst>
      <p:ext uri="{BB962C8B-B14F-4D97-AF65-F5344CB8AC3E}">
        <p14:creationId xmlns:p14="http://schemas.microsoft.com/office/powerpoint/2010/main" val="367748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472CB-ADF2-4E98-B079-2096A809E4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6D0A8F-AA1B-4B35-95D3-8EFB99BA11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A25707-ED51-43F8-8C29-8F894F54F9E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0191AA-BD96-43C8-A4EF-6AF5C73521D9}"/>
              </a:ext>
            </a:extLst>
          </p:cNvPr>
          <p:cNvSpPr>
            <a:spLocks noGrp="1"/>
          </p:cNvSpPr>
          <p:nvPr>
            <p:ph type="dt" sz="half" idx="10"/>
          </p:nvPr>
        </p:nvSpPr>
        <p:spPr/>
        <p:txBody>
          <a:bodyPr/>
          <a:lstStyle/>
          <a:p>
            <a:fld id="{538901C7-0823-4430-9F40-F6673AB48D03}" type="datetimeFigureOut">
              <a:rPr lang="en-US" smtClean="0"/>
              <a:t>3/5/2020</a:t>
            </a:fld>
            <a:endParaRPr lang="en-US"/>
          </a:p>
        </p:txBody>
      </p:sp>
      <p:sp>
        <p:nvSpPr>
          <p:cNvPr id="6" name="Footer Placeholder 5">
            <a:extLst>
              <a:ext uri="{FF2B5EF4-FFF2-40B4-BE49-F238E27FC236}">
                <a16:creationId xmlns:a16="http://schemas.microsoft.com/office/drawing/2014/main" id="{492E8684-953A-480B-ABA7-14B2E2F181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701CC1-A183-408A-A587-06B9E5EF246C}"/>
              </a:ext>
            </a:extLst>
          </p:cNvPr>
          <p:cNvSpPr>
            <a:spLocks noGrp="1"/>
          </p:cNvSpPr>
          <p:nvPr>
            <p:ph type="sldNum" sz="quarter" idx="12"/>
          </p:nvPr>
        </p:nvSpPr>
        <p:spPr/>
        <p:txBody>
          <a:bodyPr/>
          <a:lstStyle/>
          <a:p>
            <a:fld id="{8099E45D-FEC8-4E4E-A31D-A9BF206064F2}" type="slidenum">
              <a:rPr lang="en-US" smtClean="0"/>
              <a:t>‹#›</a:t>
            </a:fld>
            <a:endParaRPr lang="en-US"/>
          </a:p>
        </p:txBody>
      </p:sp>
    </p:spTree>
    <p:extLst>
      <p:ext uri="{BB962C8B-B14F-4D97-AF65-F5344CB8AC3E}">
        <p14:creationId xmlns:p14="http://schemas.microsoft.com/office/powerpoint/2010/main" val="296443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13A6F-DE10-4BC4-ADC4-A60779D61F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C3D700-154D-4885-B694-6653FCB283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93496-4FC5-4445-B03C-C41750C5F6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4483232-ECB0-4E37-93DC-CA1A1D606F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D4685FF-B5DF-48AB-99B7-C9CCB2A34A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034D59-C48C-435C-B120-DDE2AEFE6B5C}"/>
              </a:ext>
            </a:extLst>
          </p:cNvPr>
          <p:cNvSpPr>
            <a:spLocks noGrp="1"/>
          </p:cNvSpPr>
          <p:nvPr>
            <p:ph type="dt" sz="half" idx="10"/>
          </p:nvPr>
        </p:nvSpPr>
        <p:spPr/>
        <p:txBody>
          <a:bodyPr/>
          <a:lstStyle/>
          <a:p>
            <a:fld id="{538901C7-0823-4430-9F40-F6673AB48D03}" type="datetimeFigureOut">
              <a:rPr lang="en-US" smtClean="0"/>
              <a:t>3/5/2020</a:t>
            </a:fld>
            <a:endParaRPr lang="en-US"/>
          </a:p>
        </p:txBody>
      </p:sp>
      <p:sp>
        <p:nvSpPr>
          <p:cNvPr id="8" name="Footer Placeholder 7">
            <a:extLst>
              <a:ext uri="{FF2B5EF4-FFF2-40B4-BE49-F238E27FC236}">
                <a16:creationId xmlns:a16="http://schemas.microsoft.com/office/drawing/2014/main" id="{0D07CBD1-1414-4A25-B4B8-A393E5463C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FBBE073-DA86-44C3-8919-CC38F6280FB4}"/>
              </a:ext>
            </a:extLst>
          </p:cNvPr>
          <p:cNvSpPr>
            <a:spLocks noGrp="1"/>
          </p:cNvSpPr>
          <p:nvPr>
            <p:ph type="sldNum" sz="quarter" idx="12"/>
          </p:nvPr>
        </p:nvSpPr>
        <p:spPr/>
        <p:txBody>
          <a:bodyPr/>
          <a:lstStyle/>
          <a:p>
            <a:fld id="{8099E45D-FEC8-4E4E-A31D-A9BF206064F2}" type="slidenum">
              <a:rPr lang="en-US" smtClean="0"/>
              <a:t>‹#›</a:t>
            </a:fld>
            <a:endParaRPr lang="en-US"/>
          </a:p>
        </p:txBody>
      </p:sp>
    </p:spTree>
    <p:extLst>
      <p:ext uri="{BB962C8B-B14F-4D97-AF65-F5344CB8AC3E}">
        <p14:creationId xmlns:p14="http://schemas.microsoft.com/office/powerpoint/2010/main" val="2011063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BB63D-F8BC-4D8D-A5FD-08879B500C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51F2DE-2399-4E4A-86FE-10CE37F4D568}"/>
              </a:ext>
            </a:extLst>
          </p:cNvPr>
          <p:cNvSpPr>
            <a:spLocks noGrp="1"/>
          </p:cNvSpPr>
          <p:nvPr>
            <p:ph type="dt" sz="half" idx="10"/>
          </p:nvPr>
        </p:nvSpPr>
        <p:spPr/>
        <p:txBody>
          <a:bodyPr/>
          <a:lstStyle/>
          <a:p>
            <a:fld id="{538901C7-0823-4430-9F40-F6673AB48D03}" type="datetimeFigureOut">
              <a:rPr lang="en-US" smtClean="0"/>
              <a:t>3/5/2020</a:t>
            </a:fld>
            <a:endParaRPr lang="en-US"/>
          </a:p>
        </p:txBody>
      </p:sp>
      <p:sp>
        <p:nvSpPr>
          <p:cNvPr id="4" name="Footer Placeholder 3">
            <a:extLst>
              <a:ext uri="{FF2B5EF4-FFF2-40B4-BE49-F238E27FC236}">
                <a16:creationId xmlns:a16="http://schemas.microsoft.com/office/drawing/2014/main" id="{18177032-12E5-4D1A-8D6E-FF7EA9F42B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D715CE-8600-4459-AA7A-BC252464DA0E}"/>
              </a:ext>
            </a:extLst>
          </p:cNvPr>
          <p:cNvSpPr>
            <a:spLocks noGrp="1"/>
          </p:cNvSpPr>
          <p:nvPr>
            <p:ph type="sldNum" sz="quarter" idx="12"/>
          </p:nvPr>
        </p:nvSpPr>
        <p:spPr/>
        <p:txBody>
          <a:bodyPr/>
          <a:lstStyle/>
          <a:p>
            <a:fld id="{8099E45D-FEC8-4E4E-A31D-A9BF206064F2}" type="slidenum">
              <a:rPr lang="en-US" smtClean="0"/>
              <a:t>‹#›</a:t>
            </a:fld>
            <a:endParaRPr lang="en-US"/>
          </a:p>
        </p:txBody>
      </p:sp>
    </p:spTree>
    <p:extLst>
      <p:ext uri="{BB962C8B-B14F-4D97-AF65-F5344CB8AC3E}">
        <p14:creationId xmlns:p14="http://schemas.microsoft.com/office/powerpoint/2010/main" val="546201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29574B-1455-4878-A4D9-D6F836A0A92B}"/>
              </a:ext>
            </a:extLst>
          </p:cNvPr>
          <p:cNvSpPr>
            <a:spLocks noGrp="1"/>
          </p:cNvSpPr>
          <p:nvPr>
            <p:ph type="dt" sz="half" idx="10"/>
          </p:nvPr>
        </p:nvSpPr>
        <p:spPr/>
        <p:txBody>
          <a:bodyPr/>
          <a:lstStyle/>
          <a:p>
            <a:fld id="{538901C7-0823-4430-9F40-F6673AB48D03}" type="datetimeFigureOut">
              <a:rPr lang="en-US" smtClean="0"/>
              <a:t>3/5/2020</a:t>
            </a:fld>
            <a:endParaRPr lang="en-US"/>
          </a:p>
        </p:txBody>
      </p:sp>
      <p:sp>
        <p:nvSpPr>
          <p:cNvPr id="3" name="Footer Placeholder 2">
            <a:extLst>
              <a:ext uri="{FF2B5EF4-FFF2-40B4-BE49-F238E27FC236}">
                <a16:creationId xmlns:a16="http://schemas.microsoft.com/office/drawing/2014/main" id="{D5D2948C-B853-499B-9EBF-56CFA112E1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60353-5205-4469-9401-1A2DC6D1AE35}"/>
              </a:ext>
            </a:extLst>
          </p:cNvPr>
          <p:cNvSpPr>
            <a:spLocks noGrp="1"/>
          </p:cNvSpPr>
          <p:nvPr>
            <p:ph type="sldNum" sz="quarter" idx="12"/>
          </p:nvPr>
        </p:nvSpPr>
        <p:spPr/>
        <p:txBody>
          <a:bodyPr/>
          <a:lstStyle/>
          <a:p>
            <a:fld id="{8099E45D-FEC8-4E4E-A31D-A9BF206064F2}" type="slidenum">
              <a:rPr lang="en-US" smtClean="0"/>
              <a:t>‹#›</a:t>
            </a:fld>
            <a:endParaRPr lang="en-US"/>
          </a:p>
        </p:txBody>
      </p:sp>
    </p:spTree>
    <p:extLst>
      <p:ext uri="{BB962C8B-B14F-4D97-AF65-F5344CB8AC3E}">
        <p14:creationId xmlns:p14="http://schemas.microsoft.com/office/powerpoint/2010/main" val="331450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953AF-125E-40EF-957A-34657185F8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015692-7DE8-4BDA-82BA-85F74C6A1A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7400F2-E089-4BA2-B116-D738A2D555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46DC71-B120-4A9D-8168-F9161FB0B4AB}"/>
              </a:ext>
            </a:extLst>
          </p:cNvPr>
          <p:cNvSpPr>
            <a:spLocks noGrp="1"/>
          </p:cNvSpPr>
          <p:nvPr>
            <p:ph type="dt" sz="half" idx="10"/>
          </p:nvPr>
        </p:nvSpPr>
        <p:spPr/>
        <p:txBody>
          <a:bodyPr/>
          <a:lstStyle/>
          <a:p>
            <a:fld id="{538901C7-0823-4430-9F40-F6673AB48D03}" type="datetimeFigureOut">
              <a:rPr lang="en-US" smtClean="0"/>
              <a:t>3/5/2020</a:t>
            </a:fld>
            <a:endParaRPr lang="en-US"/>
          </a:p>
        </p:txBody>
      </p:sp>
      <p:sp>
        <p:nvSpPr>
          <p:cNvPr id="6" name="Footer Placeholder 5">
            <a:extLst>
              <a:ext uri="{FF2B5EF4-FFF2-40B4-BE49-F238E27FC236}">
                <a16:creationId xmlns:a16="http://schemas.microsoft.com/office/drawing/2014/main" id="{DCA75426-779F-4DAA-99E4-685DFEC845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8FF903-2C30-4B95-BE7C-0E7FF77FDF7D}"/>
              </a:ext>
            </a:extLst>
          </p:cNvPr>
          <p:cNvSpPr>
            <a:spLocks noGrp="1"/>
          </p:cNvSpPr>
          <p:nvPr>
            <p:ph type="sldNum" sz="quarter" idx="12"/>
          </p:nvPr>
        </p:nvSpPr>
        <p:spPr/>
        <p:txBody>
          <a:bodyPr/>
          <a:lstStyle/>
          <a:p>
            <a:fld id="{8099E45D-FEC8-4E4E-A31D-A9BF206064F2}" type="slidenum">
              <a:rPr lang="en-US" smtClean="0"/>
              <a:t>‹#›</a:t>
            </a:fld>
            <a:endParaRPr lang="en-US"/>
          </a:p>
        </p:txBody>
      </p:sp>
    </p:spTree>
    <p:extLst>
      <p:ext uri="{BB962C8B-B14F-4D97-AF65-F5344CB8AC3E}">
        <p14:creationId xmlns:p14="http://schemas.microsoft.com/office/powerpoint/2010/main" val="2850229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B517F-0D53-4F37-9A52-ECD1EA8B01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DB4274-CB14-4E3E-B48C-B2D7AA2E5F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6E4E45-18D8-4CCC-8EA3-67CA84D2F2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22FBD6A-3C8F-4D97-8AB3-1F8471B1E8D2}"/>
              </a:ext>
            </a:extLst>
          </p:cNvPr>
          <p:cNvSpPr>
            <a:spLocks noGrp="1"/>
          </p:cNvSpPr>
          <p:nvPr>
            <p:ph type="dt" sz="half" idx="10"/>
          </p:nvPr>
        </p:nvSpPr>
        <p:spPr/>
        <p:txBody>
          <a:bodyPr/>
          <a:lstStyle/>
          <a:p>
            <a:fld id="{538901C7-0823-4430-9F40-F6673AB48D03}" type="datetimeFigureOut">
              <a:rPr lang="en-US" smtClean="0"/>
              <a:t>3/5/2020</a:t>
            </a:fld>
            <a:endParaRPr lang="en-US"/>
          </a:p>
        </p:txBody>
      </p:sp>
      <p:sp>
        <p:nvSpPr>
          <p:cNvPr id="6" name="Footer Placeholder 5">
            <a:extLst>
              <a:ext uri="{FF2B5EF4-FFF2-40B4-BE49-F238E27FC236}">
                <a16:creationId xmlns:a16="http://schemas.microsoft.com/office/drawing/2014/main" id="{3A0E6F68-78B2-4FBE-B181-47B5A6C53B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4E2EE6-4FE9-4477-92A1-A3FE28A121B6}"/>
              </a:ext>
            </a:extLst>
          </p:cNvPr>
          <p:cNvSpPr>
            <a:spLocks noGrp="1"/>
          </p:cNvSpPr>
          <p:nvPr>
            <p:ph type="sldNum" sz="quarter" idx="12"/>
          </p:nvPr>
        </p:nvSpPr>
        <p:spPr/>
        <p:txBody>
          <a:bodyPr/>
          <a:lstStyle/>
          <a:p>
            <a:fld id="{8099E45D-FEC8-4E4E-A31D-A9BF206064F2}" type="slidenum">
              <a:rPr lang="en-US" smtClean="0"/>
              <a:t>‹#›</a:t>
            </a:fld>
            <a:endParaRPr lang="en-US"/>
          </a:p>
        </p:txBody>
      </p:sp>
    </p:spTree>
    <p:extLst>
      <p:ext uri="{BB962C8B-B14F-4D97-AF65-F5344CB8AC3E}">
        <p14:creationId xmlns:p14="http://schemas.microsoft.com/office/powerpoint/2010/main" val="14870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31D585-7389-4ED2-B556-1786F74610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1DC35E-F48F-4F6A-9674-6190710E45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F534DA-BE94-4393-B050-ED089299D1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8901C7-0823-4430-9F40-F6673AB48D03}" type="datetimeFigureOut">
              <a:rPr lang="en-US" smtClean="0"/>
              <a:t>3/5/2020</a:t>
            </a:fld>
            <a:endParaRPr lang="en-US"/>
          </a:p>
        </p:txBody>
      </p:sp>
      <p:sp>
        <p:nvSpPr>
          <p:cNvPr id="5" name="Footer Placeholder 4">
            <a:extLst>
              <a:ext uri="{FF2B5EF4-FFF2-40B4-BE49-F238E27FC236}">
                <a16:creationId xmlns:a16="http://schemas.microsoft.com/office/drawing/2014/main" id="{38171896-8A59-44BA-9C27-998EC39E9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7A765C-3A04-46C3-AA80-F6BDA2C087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99E45D-FEC8-4E4E-A31D-A9BF206064F2}" type="slidenum">
              <a:rPr lang="en-US" smtClean="0"/>
              <a:t>‹#›</a:t>
            </a:fld>
            <a:endParaRPr lang="en-US"/>
          </a:p>
        </p:txBody>
      </p:sp>
    </p:spTree>
    <p:extLst>
      <p:ext uri="{BB962C8B-B14F-4D97-AF65-F5344CB8AC3E}">
        <p14:creationId xmlns:p14="http://schemas.microsoft.com/office/powerpoint/2010/main" val="3285550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jpe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hyperlink" Target="mailto:alboaz@Microsoft.com"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tiff"/></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emf"/><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hidden="1">
            <a:extLst>
              <a:ext uri="{FF2B5EF4-FFF2-40B4-BE49-F238E27FC236}">
                <a16:creationId xmlns:a16="http://schemas.microsoft.com/office/drawing/2014/main" id="{7FBEB6F7-80DF-BB45-A5C7-15A821E92BAE}"/>
              </a:ext>
            </a:extLst>
          </p:cNvPr>
          <p:cNvSpPr>
            <a:spLocks noGrp="1"/>
          </p:cNvSpPr>
          <p:nvPr>
            <p:ph type="title"/>
          </p:nvPr>
        </p:nvSpPr>
        <p:spPr/>
        <p:txBody>
          <a:bodyPr/>
          <a:lstStyle/>
          <a:p>
            <a:r>
              <a:rPr lang="en-US"/>
              <a:t>Project </a:t>
            </a:r>
            <a:r>
              <a:rPr lang="en-US" err="1"/>
              <a:t>Lagro</a:t>
            </a:r>
            <a:r>
              <a:rPr lang="en-US"/>
              <a:t> Presentation Title Slide</a:t>
            </a:r>
          </a:p>
        </p:txBody>
      </p:sp>
      <p:sp>
        <p:nvSpPr>
          <p:cNvPr id="8" name="Rectangle 7">
            <a:extLst>
              <a:ext uri="{FF2B5EF4-FFF2-40B4-BE49-F238E27FC236}">
                <a16:creationId xmlns:a16="http://schemas.microsoft.com/office/drawing/2014/main" id="{16276F05-5AC2-5E43-AC84-7FB64B65A02B}"/>
              </a:ext>
              <a:ext uri="{C183D7F6-B498-43B3-948B-1728B52AA6E4}">
                <adec:decorative xmlns:adec="http://schemas.microsoft.com/office/drawing/2017/decorative" val="1"/>
              </a:ext>
            </a:extLst>
          </p:cNvPr>
          <p:cNvSpPr/>
          <p:nvPr/>
        </p:nvSpPr>
        <p:spPr>
          <a:xfrm>
            <a:off x="0" y="1378858"/>
            <a:ext cx="12192000" cy="5479142"/>
          </a:xfrm>
          <a:prstGeom prst="rect">
            <a:avLst/>
          </a:prstGeom>
          <a:solidFill>
            <a:srgbClr val="253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a:extLst>
              <a:ext uri="{FF2B5EF4-FFF2-40B4-BE49-F238E27FC236}">
                <a16:creationId xmlns:a16="http://schemas.microsoft.com/office/drawing/2014/main" id="{ABADB9EF-9B80-4F11-AF85-FEBE131A54DE}"/>
              </a:ext>
            </a:extLst>
          </p:cNvPr>
          <p:cNvSpPr>
            <a:spLocks noGrp="1"/>
          </p:cNvSpPr>
          <p:nvPr>
            <p:ph type="body" sz="quarter" idx="4294967295"/>
          </p:nvPr>
        </p:nvSpPr>
        <p:spPr>
          <a:xfrm>
            <a:off x="838200" y="1379538"/>
            <a:ext cx="10279063" cy="5478462"/>
          </a:xfrm>
        </p:spPr>
        <p:txBody>
          <a:bodyPr anchor="ctr"/>
          <a:lstStyle/>
          <a:p>
            <a:pPr marL="0" indent="0">
              <a:lnSpc>
                <a:spcPct val="100000"/>
              </a:lnSpc>
              <a:buNone/>
            </a:pPr>
            <a:r>
              <a:rPr lang="en-US" sz="15000" b="1" dirty="0">
                <a:solidFill>
                  <a:schemeClr val="bg1"/>
                </a:solidFill>
                <a:latin typeface="Segoe Pro Display" panose="020B0502040504020203" pitchFamily="34" charset="0"/>
              </a:rPr>
              <a:t>Project Lagro</a:t>
            </a:r>
          </a:p>
        </p:txBody>
      </p:sp>
      <p:sp>
        <p:nvSpPr>
          <p:cNvPr id="11" name="TextBox 10">
            <a:extLst>
              <a:ext uri="{FF2B5EF4-FFF2-40B4-BE49-F238E27FC236}">
                <a16:creationId xmlns:a16="http://schemas.microsoft.com/office/drawing/2014/main" id="{3897046A-3350-4FAC-84C9-16A09B99C351}"/>
              </a:ext>
            </a:extLst>
          </p:cNvPr>
          <p:cNvSpPr txBox="1"/>
          <p:nvPr/>
        </p:nvSpPr>
        <p:spPr>
          <a:xfrm>
            <a:off x="964532" y="483918"/>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2F2F2F"/>
                </a:solidFill>
                <a:latin typeface="Segoe UI" panose="020B0502040204020203" pitchFamily="34" charset="0"/>
                <a:cs typeface="Segoe UI" panose="020B0502040204020203" pitchFamily="34" charset="0"/>
              </a:rPr>
              <a:t>Microsoft &amp; LinkedIn</a:t>
            </a:r>
          </a:p>
        </p:txBody>
      </p:sp>
    </p:spTree>
    <p:extLst>
      <p:ext uri="{BB962C8B-B14F-4D97-AF65-F5344CB8AC3E}">
        <p14:creationId xmlns:p14="http://schemas.microsoft.com/office/powerpoint/2010/main" val="12635179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39793A41-1A7A-0342-9CEA-0A983C337D96}"/>
              </a:ext>
            </a:extLst>
          </p:cNvPr>
          <p:cNvSpPr>
            <a:spLocks noGrp="1"/>
          </p:cNvSpPr>
          <p:nvPr>
            <p:ph type="title"/>
          </p:nvPr>
        </p:nvSpPr>
        <p:spPr/>
        <p:txBody>
          <a:bodyPr/>
          <a:lstStyle/>
          <a:p>
            <a:r>
              <a:rPr lang="en-US"/>
              <a:t>Goals of Project </a:t>
            </a:r>
            <a:r>
              <a:rPr lang="en-US" err="1"/>
              <a:t>Lagro</a:t>
            </a:r>
            <a:endParaRPr lang="en-US"/>
          </a:p>
        </p:txBody>
      </p:sp>
      <p:sp>
        <p:nvSpPr>
          <p:cNvPr id="16" name="Oval 15" descr="A professor standing in front of a class giving a lecture.">
            <a:extLst>
              <a:ext uri="{FF2B5EF4-FFF2-40B4-BE49-F238E27FC236}">
                <a16:creationId xmlns:a16="http://schemas.microsoft.com/office/drawing/2014/main" id="{4F8A01D5-056F-CC4F-9E62-1CB08AC2C351}"/>
              </a:ext>
            </a:extLst>
          </p:cNvPr>
          <p:cNvSpPr/>
          <p:nvPr/>
        </p:nvSpPr>
        <p:spPr>
          <a:xfrm>
            <a:off x="6600967" y="953942"/>
            <a:ext cx="1941922" cy="1941922"/>
          </a:xfrm>
          <a:prstGeom prst="ellipse">
            <a:avLst/>
          </a:prstGeom>
          <a:blipFill dpi="0" rotWithShape="1">
            <a:blip r:embed="rId3" cstate="print">
              <a:extLst>
                <a:ext uri="{28A0092B-C50C-407E-A947-70E740481C1C}">
                  <a14:useLocalDpi xmlns:a14="http://schemas.microsoft.com/office/drawing/2010/main" val="0"/>
                </a:ext>
              </a:extLst>
            </a:blip>
            <a:srcRect/>
            <a:stretch>
              <a:fillRect l="-55156" t="-908" r="-1" b="-253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4" name="Oval 3" descr="A group of students walking in front of a building discussing what's being viewed on a personal computer.">
            <a:extLst>
              <a:ext uri="{FF2B5EF4-FFF2-40B4-BE49-F238E27FC236}">
                <a16:creationId xmlns:a16="http://schemas.microsoft.com/office/drawing/2014/main" id="{0AAD95FD-7F0C-BA48-8D77-80319BEEE4A9}"/>
              </a:ext>
            </a:extLst>
          </p:cNvPr>
          <p:cNvSpPr/>
          <p:nvPr/>
        </p:nvSpPr>
        <p:spPr>
          <a:xfrm>
            <a:off x="3467533" y="953942"/>
            <a:ext cx="1941922" cy="1941922"/>
          </a:xfrm>
          <a:prstGeom prst="ellipse">
            <a:avLst/>
          </a:prstGeom>
          <a:blipFill dpi="0" rotWithShape="1">
            <a:blip r:embed="rId4" cstate="print">
              <a:extLst>
                <a:ext uri="{28A0092B-C50C-407E-A947-70E740481C1C}">
                  <a14:useLocalDpi xmlns:a14="http://schemas.microsoft.com/office/drawing/2010/main" val="0"/>
                </a:ext>
              </a:extLst>
            </a:blip>
            <a:srcRect/>
            <a:stretch>
              <a:fillRect l="-16990" t="-10032" r="-48744" b="-4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61F4B000-620D-4E79-B556-BCF4AFE0EFB2}"/>
              </a:ext>
            </a:extLst>
          </p:cNvPr>
          <p:cNvGraphicFramePr>
            <a:graphicFrameLocks noGrp="1"/>
          </p:cNvGraphicFramePr>
          <p:nvPr/>
        </p:nvGraphicFramePr>
        <p:xfrm>
          <a:off x="326062" y="3158066"/>
          <a:ext cx="11389333" cy="3344333"/>
        </p:xfrm>
        <a:graphic>
          <a:graphicData uri="http://schemas.openxmlformats.org/drawingml/2006/table">
            <a:tbl>
              <a:tblPr firstRow="1" bandRow="1">
                <a:noFill/>
                <a:tableStyleId>{5C22544A-7EE6-4342-B048-85BDC9FD1C3A}</a:tableStyleId>
              </a:tblPr>
              <a:tblGrid>
                <a:gridCol w="2581395">
                  <a:extLst>
                    <a:ext uri="{9D8B030D-6E8A-4147-A177-3AD203B41FA5}">
                      <a16:colId xmlns:a16="http://schemas.microsoft.com/office/drawing/2014/main" val="1869865322"/>
                    </a:ext>
                  </a:extLst>
                </a:gridCol>
                <a:gridCol w="3123790">
                  <a:extLst>
                    <a:ext uri="{9D8B030D-6E8A-4147-A177-3AD203B41FA5}">
                      <a16:colId xmlns:a16="http://schemas.microsoft.com/office/drawing/2014/main" val="2051326877"/>
                    </a:ext>
                  </a:extLst>
                </a:gridCol>
                <a:gridCol w="3088262">
                  <a:extLst>
                    <a:ext uri="{9D8B030D-6E8A-4147-A177-3AD203B41FA5}">
                      <a16:colId xmlns:a16="http://schemas.microsoft.com/office/drawing/2014/main" val="90318612"/>
                    </a:ext>
                  </a:extLst>
                </a:gridCol>
                <a:gridCol w="2595886">
                  <a:extLst>
                    <a:ext uri="{9D8B030D-6E8A-4147-A177-3AD203B41FA5}">
                      <a16:colId xmlns:a16="http://schemas.microsoft.com/office/drawing/2014/main" val="3506030377"/>
                    </a:ext>
                  </a:extLst>
                </a:gridCol>
              </a:tblGrid>
              <a:tr h="550333">
                <a:tc>
                  <a:txBody>
                    <a:bodyPr/>
                    <a:lstStyle/>
                    <a:p>
                      <a:pPr algn="ctr"/>
                      <a:endParaRPr lang="en-US" sz="2000" b="1" i="0" kern="1200">
                        <a:solidFill>
                          <a:srgbClr val="002050"/>
                        </a:solidFill>
                        <a:latin typeface="Segoe UI" panose="020B0502040204020203" pitchFamily="34" charset="0"/>
                        <a:ea typeface="+mn-ea"/>
                        <a:cs typeface="Segoe UI" panose="020B0502040204020203" pitchFamily="34" charset="0"/>
                      </a:endParaRPr>
                    </a:p>
                  </a:txBody>
                  <a:tcPr anchor="ctr">
                    <a:lnL w="9525" cap="flat" cmpd="sng" algn="ctr">
                      <a:solidFill>
                        <a:srgbClr val="D8DCDC"/>
                      </a:solidFill>
                      <a:prstDash val="solid"/>
                    </a:lnL>
                    <a:lnR w="9525" cap="flat" cmpd="sng" algn="ctr">
                      <a:solidFill>
                        <a:srgbClr val="D8DC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lvl="0" indent="0" algn="ctr" defTabSz="932836" rtl="0" eaLnBrk="1" fontAlgn="auto" latinLnBrk="0" hangingPunct="1">
                        <a:lnSpc>
                          <a:spcPct val="100000"/>
                        </a:lnSpc>
                        <a:spcBef>
                          <a:spcPts val="0"/>
                        </a:spcBef>
                        <a:spcAft>
                          <a:spcPts val="0"/>
                        </a:spcAft>
                        <a:buClrTx/>
                        <a:buSzTx/>
                        <a:buFontTx/>
                        <a:buNone/>
                        <a:tabLst/>
                        <a:defRPr/>
                      </a:pPr>
                      <a:r>
                        <a:rPr lang="en-US" altLang="en-US" sz="2000" b="1" i="0" kern="1200">
                          <a:solidFill>
                            <a:srgbClr val="002050"/>
                          </a:solidFill>
                          <a:latin typeface="Segoe UI" panose="020B0502040204020203" pitchFamily="34" charset="0"/>
                          <a:ea typeface="+mn-ea"/>
                          <a:cs typeface="Segoe UI" panose="020B0502040204020203" pitchFamily="34" charset="0"/>
                        </a:rPr>
                        <a:t>Students </a:t>
                      </a:r>
                    </a:p>
                  </a:txBody>
                  <a:tcPr anchor="ctr">
                    <a:lnL w="9525" cap="flat" cmpd="sng" algn="ctr">
                      <a:solidFill>
                        <a:srgbClr val="D8DCDC"/>
                      </a:solidFill>
                      <a:prstDash val="solid"/>
                      <a:round/>
                      <a:headEnd type="none" w="med" len="med"/>
                      <a:tailEnd type="none" w="med" len="med"/>
                    </a:lnL>
                    <a:lnR w="9525" cap="flat" cmpd="sng" algn="ctr">
                      <a:solidFill>
                        <a:srgbClr val="D8DC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solidFill>
                      <a:srgbClr val="D8DEDC">
                        <a:alpha val="20000"/>
                      </a:srgbClr>
                    </a:solidFill>
                  </a:tcPr>
                </a:tc>
                <a:tc>
                  <a:txBody>
                    <a:bodyPr/>
                    <a:lstStyle/>
                    <a:p>
                      <a:pPr marL="0" marR="0" lvl="0" indent="0" algn="ctr" defTabSz="932836" rtl="0" eaLnBrk="1" fontAlgn="auto" latinLnBrk="0" hangingPunct="1">
                        <a:lnSpc>
                          <a:spcPct val="100000"/>
                        </a:lnSpc>
                        <a:spcBef>
                          <a:spcPts val="0"/>
                        </a:spcBef>
                        <a:spcAft>
                          <a:spcPts val="0"/>
                        </a:spcAft>
                        <a:buClrTx/>
                        <a:buSzTx/>
                        <a:buFontTx/>
                        <a:buNone/>
                        <a:tabLst/>
                        <a:defRPr/>
                      </a:pPr>
                      <a:r>
                        <a:rPr lang="en-US" altLang="en-US" sz="2000" b="1" i="0" kern="1200">
                          <a:solidFill>
                            <a:srgbClr val="002050"/>
                          </a:solidFill>
                          <a:latin typeface="Segoe UI" panose="020B0502040204020203" pitchFamily="34" charset="0"/>
                          <a:ea typeface="+mn-ea"/>
                          <a:cs typeface="Segoe UI" panose="020B0502040204020203" pitchFamily="34" charset="0"/>
                        </a:rPr>
                        <a:t>Universities</a:t>
                      </a:r>
                      <a:endParaRPr lang="en-US" altLang="en-US" sz="2000" b="0" i="0" kern="1200">
                        <a:solidFill>
                          <a:srgbClr val="002050"/>
                        </a:solidFill>
                        <a:latin typeface="Segoe UI" panose="020B0502040204020203" pitchFamily="34" charset="0"/>
                        <a:ea typeface="+mn-ea"/>
                        <a:cs typeface="Segoe UI" panose="020B0502040204020203" pitchFamily="34" charset="0"/>
                      </a:endParaRPr>
                    </a:p>
                  </a:txBody>
                  <a:tcPr anchor="ctr">
                    <a:lnL w="9525" cap="flat" cmpd="sng" algn="ctr">
                      <a:solidFill>
                        <a:srgbClr val="D8DCDC"/>
                      </a:solidFill>
                      <a:prstDash val="solid"/>
                      <a:round/>
                      <a:headEnd type="none" w="med" len="med"/>
                      <a:tailEnd type="none" w="med" len="med"/>
                    </a:lnL>
                    <a:lnR w="9525" cap="flat" cmpd="sng" algn="ctr">
                      <a:solidFill>
                        <a:srgbClr val="D8DC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round/>
                      <a:headEnd type="none" w="med" len="med"/>
                      <a:tailEnd type="none" w="med" len="med"/>
                    </a:lnB>
                    <a:solidFill>
                      <a:srgbClr val="D8DEDC">
                        <a:alpha val="20000"/>
                      </a:srgbClr>
                    </a:solidFill>
                  </a:tcPr>
                </a:tc>
                <a:tc>
                  <a:txBody>
                    <a:bodyPr/>
                    <a:lstStyle/>
                    <a:p>
                      <a:pPr marL="0" marR="0" lvl="0" indent="0" algn="ctr" defTabSz="932836" rtl="0" eaLnBrk="1" fontAlgn="auto" latinLnBrk="0" hangingPunct="1">
                        <a:lnSpc>
                          <a:spcPct val="100000"/>
                        </a:lnSpc>
                        <a:spcBef>
                          <a:spcPts val="0"/>
                        </a:spcBef>
                        <a:spcAft>
                          <a:spcPts val="0"/>
                        </a:spcAft>
                        <a:buClrTx/>
                        <a:buSzTx/>
                        <a:buFontTx/>
                        <a:buNone/>
                        <a:tabLst/>
                        <a:defRPr/>
                      </a:pPr>
                      <a:r>
                        <a:rPr lang="en-US" altLang="en-US" sz="2000" b="1" i="0" kern="1200">
                          <a:solidFill>
                            <a:srgbClr val="002050"/>
                          </a:solidFill>
                          <a:latin typeface="Segoe UI" panose="020B0502040204020203" pitchFamily="34" charset="0"/>
                          <a:ea typeface="+mn-ea"/>
                          <a:cs typeface="Segoe UI" panose="020B0502040204020203" pitchFamily="34" charset="0"/>
                        </a:rPr>
                        <a:t>Employers</a:t>
                      </a:r>
                    </a:p>
                  </a:txBody>
                  <a:tcPr anchor="ctr">
                    <a:lnL w="9525" cap="flat" cmpd="sng" algn="ctr">
                      <a:solidFill>
                        <a:srgbClr val="D8DCDC"/>
                      </a:solidFill>
                      <a:prstDash val="solid"/>
                      <a:round/>
                      <a:headEnd type="none" w="med" len="med"/>
                      <a:tailEnd type="none" w="med" len="me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2037698309"/>
                  </a:ext>
                </a:extLst>
              </a:tr>
              <a:tr h="635000">
                <a:tc>
                  <a:txBody>
                    <a:bodyPr/>
                    <a:lstStyle/>
                    <a:p>
                      <a:pPr algn="ctr"/>
                      <a:r>
                        <a:rPr lang="en-US" sz="1600" b="0" i="0" kern="1200">
                          <a:solidFill>
                            <a:srgbClr val="002050"/>
                          </a:solidFill>
                          <a:latin typeface="Segoe UI" panose="020B0502040204020203" pitchFamily="34" charset="0"/>
                          <a:ea typeface="+mn-ea"/>
                          <a:cs typeface="Segoe UI" panose="020B0502040204020203" pitchFamily="34" charset="0"/>
                        </a:rPr>
                        <a:t>Jobs and Careers</a:t>
                      </a:r>
                    </a:p>
                  </a:txBody>
                  <a:tcPr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pPr marL="0" marR="0" lvl="0" indent="0" algn="ctr" defTabSz="932836" rtl="0" eaLnBrk="1" fontAlgn="auto" latinLnBrk="0" hangingPunct="1">
                        <a:lnSpc>
                          <a:spcPct val="100000"/>
                        </a:lnSpc>
                        <a:spcBef>
                          <a:spcPts val="0"/>
                        </a:spcBef>
                        <a:spcAft>
                          <a:spcPts val="0"/>
                        </a:spcAft>
                        <a:buClrTx/>
                        <a:buSzTx/>
                        <a:buFontTx/>
                        <a:buNone/>
                        <a:tabLst/>
                        <a:defRPr/>
                      </a:pPr>
                      <a:r>
                        <a:rPr lang="en-US" altLang="en-US" sz="1200" kern="1200">
                          <a:solidFill>
                            <a:srgbClr val="002050"/>
                          </a:solidFill>
                          <a:latin typeface="Segoe UI" panose="020B0502040204020203" pitchFamily="34" charset="0"/>
                          <a:ea typeface="+mn-ea"/>
                          <a:cs typeface="Segoe UI" panose="020B0502040204020203" pitchFamily="34" charset="0"/>
                        </a:rPr>
                        <a:t>Discover job roles, people, and career </a:t>
                      </a:r>
                      <a:br>
                        <a:rPr lang="en-US" altLang="en-US" sz="1200" kern="1200">
                          <a:solidFill>
                            <a:srgbClr val="002050"/>
                          </a:solidFill>
                          <a:latin typeface="Segoe UI" panose="020B0502040204020203" pitchFamily="34" charset="0"/>
                          <a:ea typeface="+mn-ea"/>
                          <a:cs typeface="Segoe UI" panose="020B0502040204020203" pitchFamily="34" charset="0"/>
                        </a:rPr>
                      </a:br>
                      <a:r>
                        <a:rPr lang="en-US" altLang="en-US" sz="1200" kern="1200">
                          <a:solidFill>
                            <a:srgbClr val="002050"/>
                          </a:solidFill>
                          <a:latin typeface="Segoe UI" panose="020B0502040204020203" pitchFamily="34" charset="0"/>
                          <a:ea typeface="+mn-ea"/>
                          <a:cs typeface="Segoe UI" panose="020B0502040204020203" pitchFamily="34" charset="0"/>
                        </a:rPr>
                        <a:t>paths aligned to your career goals</a:t>
                      </a:r>
                    </a:p>
                  </a:txBody>
                  <a:tcPr anchor="ctr">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noFill/>
                  </a:tcPr>
                </a:tc>
                <a:tc>
                  <a:txBody>
                    <a:bodyPr/>
                    <a:lstStyle/>
                    <a:p>
                      <a:pPr marL="0" marR="0" lvl="0" indent="0" algn="ctr" defTabSz="932836" rtl="0" eaLnBrk="1" fontAlgn="auto" latinLnBrk="0" hangingPunct="1">
                        <a:lnSpc>
                          <a:spcPct val="100000"/>
                        </a:lnSpc>
                        <a:spcBef>
                          <a:spcPts val="0"/>
                        </a:spcBef>
                        <a:spcAft>
                          <a:spcPts val="0"/>
                        </a:spcAft>
                        <a:buClrTx/>
                        <a:buSzTx/>
                        <a:buFontTx/>
                        <a:buNone/>
                        <a:tabLst/>
                        <a:defRPr/>
                      </a:pPr>
                      <a:r>
                        <a:rPr lang="en-US" altLang="en-US" sz="1200" kern="1200">
                          <a:solidFill>
                            <a:srgbClr val="002050"/>
                          </a:solidFill>
                          <a:latin typeface="Segoe UI" panose="020B0502040204020203" pitchFamily="34" charset="0"/>
                          <a:ea typeface="+mn-ea"/>
                          <a:cs typeface="Segoe UI" panose="020B0502040204020203" pitchFamily="34" charset="0"/>
                        </a:rPr>
                        <a:t>Insight into student career goals, alumni career paths, and labor market trends</a:t>
                      </a:r>
                    </a:p>
                  </a:txBody>
                  <a:tcPr anchor="ct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noFill/>
                  </a:tcPr>
                </a:tc>
                <a:tc>
                  <a:txBody>
                    <a:bodyPr/>
                    <a:lstStyle/>
                    <a:p>
                      <a:pPr marL="0" marR="0" lvl="0" indent="0" algn="ctr" defTabSz="932836" rtl="0" eaLnBrk="1" fontAlgn="auto" latinLnBrk="0" hangingPunct="1">
                        <a:lnSpc>
                          <a:spcPct val="100000"/>
                        </a:lnSpc>
                        <a:spcBef>
                          <a:spcPts val="0"/>
                        </a:spcBef>
                        <a:spcAft>
                          <a:spcPts val="0"/>
                        </a:spcAft>
                        <a:buClrTx/>
                        <a:buSzTx/>
                        <a:buFontTx/>
                        <a:buNone/>
                        <a:tabLst/>
                        <a:defRPr/>
                      </a:pPr>
                      <a:r>
                        <a:rPr lang="en-US" altLang="en-US" sz="1200" kern="1200">
                          <a:solidFill>
                            <a:srgbClr val="002050"/>
                          </a:solidFill>
                          <a:latin typeface="Segoe UI" panose="020B0502040204020203" pitchFamily="34" charset="0"/>
                          <a:ea typeface="+mn-ea"/>
                          <a:cs typeface="Segoe UI" panose="020B0502040204020203" pitchFamily="34" charset="0"/>
                        </a:rPr>
                        <a:t>Increase role and company fit </a:t>
                      </a:r>
                      <a:br>
                        <a:rPr lang="en-US" altLang="en-US" sz="1200" kern="1200">
                          <a:solidFill>
                            <a:srgbClr val="002050"/>
                          </a:solidFill>
                          <a:latin typeface="Segoe UI" panose="020B0502040204020203" pitchFamily="34" charset="0"/>
                          <a:ea typeface="+mn-ea"/>
                          <a:cs typeface="Segoe UI" panose="020B0502040204020203" pitchFamily="34" charset="0"/>
                        </a:rPr>
                      </a:br>
                      <a:r>
                        <a:rPr lang="en-US" altLang="en-US" sz="1200" kern="1200">
                          <a:solidFill>
                            <a:srgbClr val="002050"/>
                          </a:solidFill>
                          <a:latin typeface="Segoe UI" panose="020B0502040204020203" pitchFamily="34" charset="0"/>
                          <a:ea typeface="+mn-ea"/>
                          <a:cs typeface="Segoe UI" panose="020B0502040204020203" pitchFamily="34" charset="0"/>
                        </a:rPr>
                        <a:t>with university recruiting</a:t>
                      </a:r>
                    </a:p>
                  </a:txBody>
                  <a:tcPr anchor="ctr">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noFill/>
                  </a:tcPr>
                </a:tc>
                <a:extLst>
                  <a:ext uri="{0D108BD9-81ED-4DB2-BD59-A6C34878D82A}">
                    <a16:rowId xmlns:a16="http://schemas.microsoft.com/office/drawing/2014/main" val="2628587910"/>
                  </a:ext>
                </a:extLst>
              </a:tr>
              <a:tr h="635000">
                <a:tc>
                  <a:txBody>
                    <a:bodyPr/>
                    <a:lstStyle/>
                    <a:p>
                      <a:pPr algn="ctr"/>
                      <a:r>
                        <a:rPr lang="en-US" sz="1600" b="0" i="0" kern="1200">
                          <a:solidFill>
                            <a:srgbClr val="002050"/>
                          </a:solidFill>
                          <a:latin typeface="Segoe UI" panose="020B0502040204020203" pitchFamily="34" charset="0"/>
                          <a:ea typeface="+mn-ea"/>
                          <a:cs typeface="Segoe UI" panose="020B0502040204020203" pitchFamily="34" charset="0"/>
                        </a:rPr>
                        <a:t>Network and Community</a:t>
                      </a:r>
                    </a:p>
                  </a:txBody>
                  <a:tcPr anchor="ctr">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pPr marL="0" marR="0" lvl="0" indent="0" algn="ctr" defTabSz="932836" rtl="0" eaLnBrk="1" fontAlgn="auto" latinLnBrk="0" hangingPunct="1">
                        <a:lnSpc>
                          <a:spcPct val="100000"/>
                        </a:lnSpc>
                        <a:spcBef>
                          <a:spcPts val="0"/>
                        </a:spcBef>
                        <a:spcAft>
                          <a:spcPts val="0"/>
                        </a:spcAft>
                        <a:buClrTx/>
                        <a:buSzTx/>
                        <a:buFontTx/>
                        <a:buNone/>
                        <a:tabLst/>
                        <a:defRPr/>
                      </a:pPr>
                      <a:r>
                        <a:rPr lang="en-US" altLang="en-US" sz="1200" kern="1200">
                          <a:solidFill>
                            <a:srgbClr val="002050"/>
                          </a:solidFill>
                          <a:latin typeface="Segoe UI" panose="020B0502040204020203" pitchFamily="34" charset="0"/>
                          <a:ea typeface="+mn-ea"/>
                          <a:cs typeface="Segoe UI" panose="020B0502040204020203" pitchFamily="34" charset="0"/>
                        </a:rPr>
                        <a:t>Build community to support your </a:t>
                      </a:r>
                      <a:br>
                        <a:rPr lang="en-US" altLang="en-US" sz="1200" kern="1200">
                          <a:solidFill>
                            <a:srgbClr val="002050"/>
                          </a:solidFill>
                          <a:latin typeface="Segoe UI" panose="020B0502040204020203" pitchFamily="34" charset="0"/>
                          <a:ea typeface="+mn-ea"/>
                          <a:cs typeface="Segoe UI" panose="020B0502040204020203" pitchFamily="34" charset="0"/>
                        </a:rPr>
                      </a:br>
                      <a:r>
                        <a:rPr lang="en-US" altLang="en-US" sz="1200" kern="1200">
                          <a:solidFill>
                            <a:srgbClr val="002050"/>
                          </a:solidFill>
                          <a:latin typeface="Segoe UI" panose="020B0502040204020203" pitchFamily="34" charset="0"/>
                          <a:ea typeface="+mn-ea"/>
                          <a:cs typeface="Segoe UI" panose="020B0502040204020203" pitchFamily="34" charset="0"/>
                        </a:rPr>
                        <a:t>career goals</a:t>
                      </a:r>
                    </a:p>
                  </a:txBody>
                  <a:tcPr anchor="ctr">
                    <a:lnL w="9525" cap="flat" cmpd="sng" algn="ctr">
                      <a:solidFill>
                        <a:srgbClr val="D8DCDC"/>
                      </a:solidFill>
                      <a:prstDash val="solid"/>
                      <a:round/>
                      <a:headEnd type="none" w="med" len="med"/>
                      <a:tailEnd type="none" w="med" len="med"/>
                    </a:lnL>
                    <a:lnR w="9525" cap="flat" cmpd="sng" algn="ctr">
                      <a:solidFill>
                        <a:srgbClr val="D8DCDC"/>
                      </a:solidFill>
                      <a:prstDash val="soli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solidFill>
                      <a:srgbClr val="D8DEDC">
                        <a:alpha val="20000"/>
                      </a:srgbClr>
                    </a:solidFill>
                  </a:tcPr>
                </a:tc>
                <a:tc>
                  <a:txBody>
                    <a:bodyPr/>
                    <a:lstStyle/>
                    <a:p>
                      <a:pPr marL="0" marR="0" lvl="0" indent="0" algn="ctr" defTabSz="932836" rtl="0" eaLnBrk="1" fontAlgn="auto" latinLnBrk="0" hangingPunct="1">
                        <a:lnSpc>
                          <a:spcPct val="100000"/>
                        </a:lnSpc>
                        <a:spcBef>
                          <a:spcPts val="0"/>
                        </a:spcBef>
                        <a:spcAft>
                          <a:spcPts val="0"/>
                        </a:spcAft>
                        <a:buClrTx/>
                        <a:buSzTx/>
                        <a:buFontTx/>
                        <a:buNone/>
                        <a:tabLst/>
                        <a:defRPr/>
                      </a:pPr>
                      <a:r>
                        <a:rPr lang="en-US" altLang="en-US" sz="1200" kern="1200">
                          <a:solidFill>
                            <a:srgbClr val="002050"/>
                          </a:solidFill>
                          <a:latin typeface="Segoe UI" panose="020B0502040204020203" pitchFamily="34" charset="0"/>
                          <a:ea typeface="+mn-ea"/>
                          <a:cs typeface="Segoe UI" panose="020B0502040204020203" pitchFamily="34" charset="0"/>
                        </a:rPr>
                        <a:t>Build university communities - students, alumni, faculty, and staff. </a:t>
                      </a:r>
                    </a:p>
                  </a:txBody>
                  <a:tcPr anchor="ctr">
                    <a:lnL w="9525" cap="flat" cmpd="sng" algn="ctr">
                      <a:solidFill>
                        <a:srgbClr val="D8DCDC"/>
                      </a:solidFill>
                      <a:prstDash val="solid"/>
                      <a:round/>
                      <a:headEnd type="none" w="med" len="med"/>
                      <a:tailEnd type="none" w="med" len="med"/>
                    </a:lnL>
                    <a:lnR w="9525" cap="flat" cmpd="sng" algn="ctr">
                      <a:solidFill>
                        <a:srgbClr val="D8DC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solidFill>
                      <a:srgbClr val="D8DEDC">
                        <a:alpha val="20000"/>
                      </a:srgbClr>
                    </a:solidFill>
                  </a:tcPr>
                </a:tc>
                <a:tc>
                  <a:txBody>
                    <a:bodyPr/>
                    <a:lstStyle/>
                    <a:p>
                      <a:pPr marL="0" marR="0" lvl="0" indent="0" algn="ctr" defTabSz="932836" rtl="0" eaLnBrk="1" fontAlgn="auto" latinLnBrk="0" hangingPunct="1">
                        <a:lnSpc>
                          <a:spcPct val="100000"/>
                        </a:lnSpc>
                        <a:spcBef>
                          <a:spcPts val="0"/>
                        </a:spcBef>
                        <a:spcAft>
                          <a:spcPts val="0"/>
                        </a:spcAft>
                        <a:buClrTx/>
                        <a:buSzTx/>
                        <a:buFontTx/>
                        <a:buNone/>
                        <a:tabLst/>
                        <a:defRPr/>
                      </a:pPr>
                      <a:r>
                        <a:rPr lang="en-US" altLang="en-US" sz="1200" kern="1200">
                          <a:solidFill>
                            <a:srgbClr val="002050"/>
                          </a:solidFill>
                          <a:latin typeface="Segoe UI" panose="020B0502040204020203" pitchFamily="34" charset="0"/>
                          <a:ea typeface="+mn-ea"/>
                          <a:cs typeface="Segoe UI" panose="020B0502040204020203" pitchFamily="34" charset="0"/>
                        </a:rPr>
                        <a:t>Build relationships with universities and students</a:t>
                      </a:r>
                    </a:p>
                  </a:txBody>
                  <a:tcPr anchor="ctr">
                    <a:lnL w="9525" cap="flat" cmpd="sng" algn="ctr">
                      <a:solidFill>
                        <a:srgbClr val="D8DCDC"/>
                      </a:solidFill>
                      <a:prstDash val="solid"/>
                      <a:round/>
                      <a:headEnd type="none" w="med" len="med"/>
                      <a:tailEnd type="none" w="med" len="med"/>
                    </a:lnL>
                    <a:lnR w="9525" cap="flat" cmpd="sng" algn="ctr">
                      <a:solidFill>
                        <a:srgbClr val="D8DCDC"/>
                      </a:solidFill>
                      <a:prstDash val="soli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solidFill>
                      <a:srgbClr val="D8DEDC">
                        <a:alpha val="20000"/>
                      </a:srgbClr>
                    </a:solidFill>
                  </a:tcPr>
                </a:tc>
                <a:extLst>
                  <a:ext uri="{0D108BD9-81ED-4DB2-BD59-A6C34878D82A}">
                    <a16:rowId xmlns:a16="http://schemas.microsoft.com/office/drawing/2014/main" val="1586261114"/>
                  </a:ext>
                </a:extLst>
              </a:tr>
              <a:tr h="889000">
                <a:tc>
                  <a:txBody>
                    <a:bodyPr/>
                    <a:lstStyle/>
                    <a:p>
                      <a:pPr algn="ctr"/>
                      <a:r>
                        <a:rPr lang="en-US" sz="1600" b="0" i="0" kern="1200">
                          <a:solidFill>
                            <a:srgbClr val="002050"/>
                          </a:solidFill>
                          <a:latin typeface="Segoe UI" panose="020B0502040204020203" pitchFamily="34" charset="0"/>
                          <a:ea typeface="+mn-ea"/>
                          <a:cs typeface="Segoe UI" panose="020B0502040204020203" pitchFamily="34" charset="0"/>
                        </a:rPr>
                        <a:t>Skills</a:t>
                      </a:r>
                    </a:p>
                  </a:txBody>
                  <a:tcPr anchor="ctr">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round/>
                      <a:headEnd type="none" w="med" len="med"/>
                      <a:tailEnd type="none" w="med" len="med"/>
                    </a:lnB>
                    <a:noFill/>
                  </a:tcPr>
                </a:tc>
                <a:tc>
                  <a:txBody>
                    <a:bodyPr/>
                    <a:lstStyle/>
                    <a:p>
                      <a:pPr marL="0" marR="0" lvl="0" indent="0" algn="ctr" defTabSz="932836" rtl="0" eaLnBrk="1" fontAlgn="auto" latinLnBrk="0" hangingPunct="1">
                        <a:lnSpc>
                          <a:spcPct val="100000"/>
                        </a:lnSpc>
                        <a:spcBef>
                          <a:spcPts val="0"/>
                        </a:spcBef>
                        <a:spcAft>
                          <a:spcPts val="0"/>
                        </a:spcAft>
                        <a:buClrTx/>
                        <a:buSzTx/>
                        <a:buFontTx/>
                        <a:buNone/>
                        <a:tabLst/>
                        <a:defRPr/>
                      </a:pPr>
                      <a:r>
                        <a:rPr lang="en-US" altLang="en-US" sz="1200" kern="1200">
                          <a:solidFill>
                            <a:srgbClr val="002050"/>
                          </a:solidFill>
                          <a:latin typeface="Segoe UI" panose="020B0502040204020203" pitchFamily="34" charset="0"/>
                          <a:ea typeface="+mn-ea"/>
                          <a:cs typeface="Segoe UI" panose="020B0502040204020203" pitchFamily="34" charset="0"/>
                        </a:rPr>
                        <a:t>Identify the skills gained from your </a:t>
                      </a:r>
                      <a:br>
                        <a:rPr lang="en-US" altLang="en-US" sz="1200" kern="1200">
                          <a:solidFill>
                            <a:srgbClr val="002050"/>
                          </a:solidFill>
                          <a:latin typeface="Segoe UI" panose="020B0502040204020203" pitchFamily="34" charset="0"/>
                          <a:ea typeface="+mn-ea"/>
                          <a:cs typeface="Segoe UI" panose="020B0502040204020203" pitchFamily="34" charset="0"/>
                        </a:rPr>
                      </a:br>
                      <a:r>
                        <a:rPr lang="en-US" altLang="en-US" sz="1200" kern="1200">
                          <a:solidFill>
                            <a:srgbClr val="002050"/>
                          </a:solidFill>
                          <a:latin typeface="Segoe UI" panose="020B0502040204020203" pitchFamily="34" charset="0"/>
                          <a:ea typeface="+mn-ea"/>
                          <a:cs typeface="Segoe UI" panose="020B0502040204020203" pitchFamily="34" charset="0"/>
                        </a:rPr>
                        <a:t>past experiences and skills aligned to </a:t>
                      </a:r>
                      <a:br>
                        <a:rPr lang="en-US" altLang="en-US" sz="1200" kern="1200">
                          <a:solidFill>
                            <a:srgbClr val="002050"/>
                          </a:solidFill>
                          <a:latin typeface="Segoe UI" panose="020B0502040204020203" pitchFamily="34" charset="0"/>
                          <a:ea typeface="+mn-ea"/>
                          <a:cs typeface="Segoe UI" panose="020B0502040204020203" pitchFamily="34" charset="0"/>
                        </a:rPr>
                      </a:br>
                      <a:r>
                        <a:rPr lang="en-US" altLang="en-US" sz="1200" kern="1200">
                          <a:solidFill>
                            <a:srgbClr val="002050"/>
                          </a:solidFill>
                          <a:latin typeface="Segoe UI" panose="020B0502040204020203" pitchFamily="34" charset="0"/>
                          <a:ea typeface="+mn-ea"/>
                          <a:cs typeface="Segoe UI" panose="020B0502040204020203" pitchFamily="34" charset="0"/>
                        </a:rPr>
                        <a:t>your career goals</a:t>
                      </a:r>
                    </a:p>
                  </a:txBody>
                  <a:tcPr anchor="ctr">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noFill/>
                  </a:tcPr>
                </a:tc>
                <a:tc>
                  <a:txBody>
                    <a:bodyPr/>
                    <a:lstStyle/>
                    <a:p>
                      <a:pPr marL="0" marR="0" lvl="0" indent="0" algn="ctr" defTabSz="932836" rtl="0" eaLnBrk="1" fontAlgn="auto" latinLnBrk="0" hangingPunct="1">
                        <a:lnSpc>
                          <a:spcPct val="100000"/>
                        </a:lnSpc>
                        <a:spcBef>
                          <a:spcPts val="0"/>
                        </a:spcBef>
                        <a:spcAft>
                          <a:spcPts val="0"/>
                        </a:spcAft>
                        <a:buClrTx/>
                        <a:buSzTx/>
                        <a:buFontTx/>
                        <a:buNone/>
                        <a:tabLst/>
                        <a:defRPr/>
                      </a:pPr>
                      <a:r>
                        <a:rPr lang="en-US" altLang="en-US" sz="1200" kern="1200">
                          <a:solidFill>
                            <a:srgbClr val="002050"/>
                          </a:solidFill>
                          <a:latin typeface="Segoe UI" panose="020B0502040204020203" pitchFamily="34" charset="0"/>
                          <a:ea typeface="+mn-ea"/>
                          <a:cs typeface="Segoe UI" panose="020B0502040204020203" pitchFamily="34" charset="0"/>
                        </a:rPr>
                        <a:t>Insight into student skills and hiring trends to inform curriculum development</a:t>
                      </a:r>
                    </a:p>
                  </a:txBody>
                  <a:tcPr anchor="ct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noFill/>
                  </a:tcPr>
                </a:tc>
                <a:tc>
                  <a:txBody>
                    <a:bodyPr/>
                    <a:lstStyle/>
                    <a:p>
                      <a:pPr marL="0" marR="0" lvl="0" indent="0" algn="ctr" defTabSz="932836" rtl="0" eaLnBrk="1" fontAlgn="auto" latinLnBrk="0" hangingPunct="1">
                        <a:lnSpc>
                          <a:spcPct val="100000"/>
                        </a:lnSpc>
                        <a:spcBef>
                          <a:spcPts val="0"/>
                        </a:spcBef>
                        <a:spcAft>
                          <a:spcPts val="0"/>
                        </a:spcAft>
                        <a:buClrTx/>
                        <a:buSzTx/>
                        <a:buFontTx/>
                        <a:buNone/>
                        <a:tabLst/>
                        <a:defRPr/>
                      </a:pPr>
                      <a:r>
                        <a:rPr lang="en-US" altLang="en-US" sz="1200" kern="1200">
                          <a:solidFill>
                            <a:srgbClr val="002050"/>
                          </a:solidFill>
                          <a:latin typeface="Segoe UI" panose="020B0502040204020203" pitchFamily="34" charset="0"/>
                          <a:ea typeface="+mn-ea"/>
                          <a:cs typeface="Segoe UI" panose="020B0502040204020203" pitchFamily="34" charset="0"/>
                        </a:rPr>
                        <a:t>Increase recruiting efficiency</a:t>
                      </a:r>
                    </a:p>
                  </a:txBody>
                  <a:tcPr anchor="ctr">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noFill/>
                  </a:tcPr>
                </a:tc>
                <a:extLst>
                  <a:ext uri="{0D108BD9-81ED-4DB2-BD59-A6C34878D82A}">
                    <a16:rowId xmlns:a16="http://schemas.microsoft.com/office/drawing/2014/main" val="3292362946"/>
                  </a:ext>
                </a:extLst>
              </a:tr>
              <a:tr h="635000">
                <a:tc>
                  <a:txBody>
                    <a:bodyPr/>
                    <a:lstStyle/>
                    <a:p>
                      <a:pPr algn="ctr"/>
                      <a:r>
                        <a:rPr lang="en-US" sz="1600" b="0" i="0" dirty="0">
                          <a:solidFill>
                            <a:srgbClr val="002050"/>
                          </a:solidFill>
                          <a:latin typeface="Segoe UI" panose="020B0502040204020203" pitchFamily="34" charset="0"/>
                          <a:cs typeface="Segoe UI" panose="020B0502040204020203" pitchFamily="34" charset="0"/>
                        </a:rPr>
                        <a:t>Learn</a:t>
                      </a:r>
                    </a:p>
                  </a:txBody>
                  <a:tcPr anchor="ctr">
                    <a:lnL w="9525" cap="flat" cmpd="sng" algn="ctr">
                      <a:solidFill>
                        <a:srgbClr val="D8DEDC"/>
                      </a:solidFill>
                      <a:prstDash val="solid"/>
                    </a:lnL>
                    <a:lnR w="9525" cap="flat" cmpd="sng" algn="ctr">
                      <a:solidFill>
                        <a:srgbClr val="D8DEDC"/>
                      </a:solidFill>
                      <a:prstDash val="solid"/>
                      <a:round/>
                      <a:headEnd type="none" w="med" len="med"/>
                      <a:tailEnd type="none" w="med" len="med"/>
                    </a:lnR>
                    <a:lnT w="9525" cap="flat" cmpd="sng" algn="ctr">
                      <a:solidFill>
                        <a:srgbClr val="D8DCDC"/>
                      </a:solidFill>
                      <a:prstDash val="solid"/>
                    </a:lnT>
                    <a:lnB w="9525" cap="flat" cmpd="sng" algn="ctr">
                      <a:solidFill>
                        <a:srgbClr val="D8DCDC"/>
                      </a:solidFill>
                      <a:prstDash val="solid"/>
                    </a:lnB>
                    <a:solidFill>
                      <a:srgbClr val="F7F8F8"/>
                    </a:solidFill>
                  </a:tcPr>
                </a:tc>
                <a:tc>
                  <a:txBody>
                    <a:bodyPr/>
                    <a:lstStyle/>
                    <a:p>
                      <a:pPr marL="0" marR="0" lvl="0" indent="0" algn="ctr" defTabSz="932836" rtl="0" eaLnBrk="1" fontAlgn="auto" latinLnBrk="0" hangingPunct="1">
                        <a:lnSpc>
                          <a:spcPct val="100000"/>
                        </a:lnSpc>
                        <a:spcBef>
                          <a:spcPts val="0"/>
                        </a:spcBef>
                        <a:spcAft>
                          <a:spcPts val="0"/>
                        </a:spcAft>
                        <a:buClrTx/>
                        <a:buSzTx/>
                        <a:buFontTx/>
                        <a:buNone/>
                        <a:tabLst/>
                        <a:defRPr/>
                      </a:pPr>
                      <a:r>
                        <a:rPr lang="en-US" altLang="en-US" sz="1200" kern="1200">
                          <a:solidFill>
                            <a:srgbClr val="002050"/>
                          </a:solidFill>
                          <a:latin typeface="Segoe UI" panose="020B0502040204020203" pitchFamily="34" charset="0"/>
                          <a:ea typeface="+mn-ea"/>
                          <a:cs typeface="Segoe UI" panose="020B0502040204020203" pitchFamily="34" charset="0"/>
                        </a:rPr>
                        <a:t>Find learning aligned with your </a:t>
                      </a:r>
                      <a:br>
                        <a:rPr lang="en-US" altLang="en-US" sz="1200" kern="1200">
                          <a:solidFill>
                            <a:srgbClr val="002050"/>
                          </a:solidFill>
                          <a:latin typeface="Segoe UI" panose="020B0502040204020203" pitchFamily="34" charset="0"/>
                          <a:ea typeface="+mn-ea"/>
                          <a:cs typeface="Segoe UI" panose="020B0502040204020203" pitchFamily="34" charset="0"/>
                        </a:rPr>
                      </a:br>
                      <a:r>
                        <a:rPr lang="en-US" altLang="en-US" sz="1200" kern="1200">
                          <a:solidFill>
                            <a:srgbClr val="002050"/>
                          </a:solidFill>
                          <a:latin typeface="Segoe UI" panose="020B0502040204020203" pitchFamily="34" charset="0"/>
                          <a:ea typeface="+mn-ea"/>
                          <a:cs typeface="Segoe UI" panose="020B0502040204020203" pitchFamily="34" charset="0"/>
                        </a:rPr>
                        <a:t>skill interests and career goals</a:t>
                      </a:r>
                    </a:p>
                  </a:txBody>
                  <a:tcPr anchor="ct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round/>
                      <a:headEnd type="none" w="med" len="med"/>
                      <a:tailEnd type="none" w="med" len="med"/>
                    </a:lnB>
                    <a:solidFill>
                      <a:srgbClr val="F7F8F8"/>
                    </a:solidFill>
                  </a:tcPr>
                </a:tc>
                <a:tc>
                  <a:txBody>
                    <a:bodyPr/>
                    <a:lstStyle/>
                    <a:p>
                      <a:pPr algn="ctr"/>
                      <a:r>
                        <a:rPr lang="en-US" sz="1200">
                          <a:solidFill>
                            <a:srgbClr val="002050"/>
                          </a:solidFill>
                          <a:latin typeface="Segoe UI" panose="020B0502040204020203" pitchFamily="34" charset="0"/>
                          <a:cs typeface="Segoe UI" panose="020B0502040204020203" pitchFamily="34" charset="0"/>
                        </a:rPr>
                        <a:t>Decrease student time + cost </a:t>
                      </a:r>
                      <a:br>
                        <a:rPr lang="en-US" sz="1200">
                          <a:solidFill>
                            <a:srgbClr val="002050"/>
                          </a:solidFill>
                          <a:latin typeface="Segoe UI" panose="020B0502040204020203" pitchFamily="34" charset="0"/>
                          <a:cs typeface="Segoe UI" panose="020B0502040204020203" pitchFamily="34" charset="0"/>
                        </a:rPr>
                      </a:br>
                      <a:r>
                        <a:rPr lang="en-US" sz="1200">
                          <a:solidFill>
                            <a:srgbClr val="002050"/>
                          </a:solidFill>
                          <a:latin typeface="Segoe UI" panose="020B0502040204020203" pitchFamily="34" charset="0"/>
                          <a:cs typeface="Segoe UI" panose="020B0502040204020203" pitchFamily="34" charset="0"/>
                        </a:rPr>
                        <a:t>to get a degree</a:t>
                      </a:r>
                    </a:p>
                  </a:txBody>
                  <a:tcPr anchor="ctr">
                    <a:lnL w="9525" cap="flat" cmpd="sng" algn="ctr">
                      <a:solidFill>
                        <a:srgbClr val="D8DEDC"/>
                      </a:solidFill>
                      <a:prstDash val="solid"/>
                      <a:round/>
                      <a:headEnd type="none" w="med" len="med"/>
                      <a:tailEnd type="none" w="med" len="med"/>
                    </a:lnL>
                    <a:lnR w="9525" cap="flat" cmpd="sng" algn="ctr">
                      <a:solidFill>
                        <a:srgbClr val="D8DEDC"/>
                      </a:solidFill>
                      <a:prstDash val="solid"/>
                      <a:round/>
                      <a:headEnd type="none" w="med" len="med"/>
                      <a:tailEnd type="none" w="med" len="med"/>
                    </a:lnR>
                    <a:lnT w="9525" cap="flat" cmpd="sng" algn="ctr">
                      <a:solidFill>
                        <a:srgbClr val="D8DCDC"/>
                      </a:solidFill>
                      <a:prstDash val="solid"/>
                      <a:round/>
                      <a:headEnd type="none" w="med" len="med"/>
                      <a:tailEnd type="none" w="med" len="med"/>
                    </a:lnT>
                    <a:lnB w="9525" cap="flat" cmpd="sng" algn="ctr">
                      <a:solidFill>
                        <a:srgbClr val="D8DCDC"/>
                      </a:solidFill>
                      <a:prstDash val="solid"/>
                    </a:lnB>
                    <a:solidFill>
                      <a:srgbClr val="F7F8F8"/>
                    </a:solidFill>
                  </a:tcPr>
                </a:tc>
                <a:tc>
                  <a:txBody>
                    <a:bodyPr/>
                    <a:lstStyle/>
                    <a:p>
                      <a:pPr algn="ctr"/>
                      <a:r>
                        <a:rPr lang="en-US" sz="1200" dirty="0">
                          <a:solidFill>
                            <a:srgbClr val="002050"/>
                          </a:solidFill>
                          <a:latin typeface="Segoe UI" panose="020B0502040204020203" pitchFamily="34" charset="0"/>
                          <a:cs typeface="Segoe UI" panose="020B0502040204020203" pitchFamily="34" charset="0"/>
                        </a:rPr>
                        <a:t>Leverage life-long learning skill </a:t>
                      </a:r>
                      <a:br>
                        <a:rPr lang="en-US" sz="1200" dirty="0">
                          <a:solidFill>
                            <a:srgbClr val="002050"/>
                          </a:solidFill>
                          <a:latin typeface="Segoe UI" panose="020B0502040204020203" pitchFamily="34" charset="0"/>
                          <a:cs typeface="Segoe UI" panose="020B0502040204020203" pitchFamily="34" charset="0"/>
                        </a:rPr>
                      </a:br>
                      <a:r>
                        <a:rPr lang="en-US" sz="1200" dirty="0">
                          <a:solidFill>
                            <a:srgbClr val="002050"/>
                          </a:solidFill>
                          <a:latin typeface="Segoe UI" panose="020B0502040204020203" pitchFamily="34" charset="0"/>
                          <a:cs typeface="Segoe UI" panose="020B0502040204020203" pitchFamily="34" charset="0"/>
                        </a:rPr>
                        <a:t>for future workforce.</a:t>
                      </a:r>
                    </a:p>
                  </a:txBody>
                  <a:tcPr anchor="ctr">
                    <a:lnL w="9525" cap="flat" cmpd="sng" algn="ctr">
                      <a:solidFill>
                        <a:srgbClr val="D8DEDC"/>
                      </a:solidFill>
                      <a:prstDash val="solid"/>
                      <a:round/>
                      <a:headEnd type="none" w="med" len="med"/>
                      <a:tailEnd type="none" w="med" len="med"/>
                    </a:lnL>
                    <a:lnR w="9525" cap="flat" cmpd="sng" algn="ctr">
                      <a:solidFill>
                        <a:srgbClr val="D8DEDC"/>
                      </a:solidFill>
                      <a:prstDash val="solid"/>
                    </a:lnR>
                    <a:lnT w="9525" cap="flat" cmpd="sng" algn="ctr">
                      <a:solidFill>
                        <a:srgbClr val="D8DCDC"/>
                      </a:solidFill>
                      <a:prstDash val="solid"/>
                      <a:round/>
                      <a:headEnd type="none" w="med" len="med"/>
                      <a:tailEnd type="none" w="med" len="med"/>
                    </a:lnT>
                    <a:lnB w="9525" cap="flat" cmpd="sng" algn="ctr">
                      <a:solidFill>
                        <a:srgbClr val="D8DCDC"/>
                      </a:solidFill>
                      <a:prstDash val="solid"/>
                    </a:lnB>
                    <a:solidFill>
                      <a:srgbClr val="F7F8F8"/>
                    </a:solidFill>
                  </a:tcPr>
                </a:tc>
                <a:extLst>
                  <a:ext uri="{0D108BD9-81ED-4DB2-BD59-A6C34878D82A}">
                    <a16:rowId xmlns:a16="http://schemas.microsoft.com/office/drawing/2014/main" val="2545812089"/>
                  </a:ext>
                </a:extLst>
              </a:tr>
            </a:tbl>
          </a:graphicData>
        </a:graphic>
      </p:graphicFrame>
      <p:pic>
        <p:nvPicPr>
          <p:cNvPr id="3" name="Picture 2">
            <a:extLst>
              <a:ext uri="{FF2B5EF4-FFF2-40B4-BE49-F238E27FC236}">
                <a16:creationId xmlns:a16="http://schemas.microsoft.com/office/drawing/2014/main" id="{B43D2369-85E8-4A0D-AABF-FACF989E14AA}"/>
              </a:ext>
            </a:extLst>
          </p:cNvPr>
          <p:cNvPicPr>
            <a:picLocks/>
          </p:cNvPicPr>
          <p:nvPr/>
        </p:nvPicPr>
        <p:blipFill rotWithShape="1">
          <a:blip r:embed="rId5"/>
          <a:srcRect l="21530" r="422" b="21952"/>
          <a:stretch/>
        </p:blipFill>
        <p:spPr>
          <a:xfrm>
            <a:off x="9426483" y="953942"/>
            <a:ext cx="1938528" cy="1938528"/>
          </a:xfrm>
          <a:prstGeom prst="ellipse">
            <a:avLst/>
          </a:prstGeom>
        </p:spPr>
      </p:pic>
      <p:sp>
        <p:nvSpPr>
          <p:cNvPr id="2" name="Rectangle 1">
            <a:extLst>
              <a:ext uri="{FF2B5EF4-FFF2-40B4-BE49-F238E27FC236}">
                <a16:creationId xmlns:a16="http://schemas.microsoft.com/office/drawing/2014/main" id="{813198FE-3868-4E4E-8751-0E739206FCB6}"/>
              </a:ext>
            </a:extLst>
          </p:cNvPr>
          <p:cNvSpPr/>
          <p:nvPr/>
        </p:nvSpPr>
        <p:spPr>
          <a:xfrm>
            <a:off x="326062" y="1384597"/>
            <a:ext cx="2766335" cy="1077218"/>
          </a:xfrm>
          <a:prstGeom prst="rect">
            <a:avLst/>
          </a:prstGeom>
        </p:spPr>
        <p:txBody>
          <a:bodyPr wrap="none">
            <a:spAutoFit/>
          </a:bodyPr>
          <a:lstStyle/>
          <a:p>
            <a:r>
              <a:rPr lang="en-US" sz="3200" b="1" dirty="0">
                <a:solidFill>
                  <a:srgbClr val="002050"/>
                </a:solidFill>
                <a:latin typeface="Segoe UI Semibold" panose="020B0502040204020203" pitchFamily="34" charset="0"/>
                <a:cs typeface="Segoe UI Semibold" panose="020B0502040204020203" pitchFamily="34" charset="0"/>
              </a:rPr>
              <a:t>Project Lagro </a:t>
            </a:r>
          </a:p>
          <a:p>
            <a:r>
              <a:rPr lang="en-US" sz="3200" b="1" dirty="0">
                <a:solidFill>
                  <a:srgbClr val="002050"/>
                </a:solidFill>
                <a:latin typeface="Segoe UI Semibold" panose="020B0502040204020203" pitchFamily="34" charset="0"/>
                <a:cs typeface="Segoe UI Semibold" panose="020B0502040204020203" pitchFamily="34" charset="0"/>
              </a:rPr>
              <a:t>value areas</a:t>
            </a:r>
          </a:p>
        </p:txBody>
      </p:sp>
    </p:spTree>
    <p:extLst>
      <p:ext uri="{BB962C8B-B14F-4D97-AF65-F5344CB8AC3E}">
        <p14:creationId xmlns:p14="http://schemas.microsoft.com/office/powerpoint/2010/main" val="559308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3A3E9B18-F481-8645-859E-B1C87D30280E}"/>
              </a:ext>
            </a:extLst>
          </p:cNvPr>
          <p:cNvSpPr>
            <a:spLocks noGrp="1"/>
          </p:cNvSpPr>
          <p:nvPr>
            <p:ph type="title"/>
          </p:nvPr>
        </p:nvSpPr>
        <p:spPr/>
        <p:txBody>
          <a:bodyPr/>
          <a:lstStyle/>
          <a:p>
            <a:r>
              <a:rPr lang="en-US"/>
              <a:t>Microsoft Teams tab application</a:t>
            </a:r>
          </a:p>
        </p:txBody>
      </p:sp>
      <p:sp>
        <p:nvSpPr>
          <p:cNvPr id="3" name="Rectangle 2">
            <a:extLst>
              <a:ext uri="{FF2B5EF4-FFF2-40B4-BE49-F238E27FC236}">
                <a16:creationId xmlns:a16="http://schemas.microsoft.com/office/drawing/2014/main" id="{1E1A0CA2-1ED4-6340-9430-A1D9D62FCBE0}"/>
              </a:ext>
              <a:ext uri="{C183D7F6-B498-43B3-948B-1728B52AA6E4}">
                <adec:decorative xmlns:adec="http://schemas.microsoft.com/office/drawing/2017/decorative" val="1"/>
              </a:ext>
            </a:extLst>
          </p:cNvPr>
          <p:cNvSpPr/>
          <p:nvPr/>
        </p:nvSpPr>
        <p:spPr>
          <a:xfrm>
            <a:off x="-1" y="-1695"/>
            <a:ext cx="2013557" cy="6858000"/>
          </a:xfrm>
          <a:prstGeom prst="rect">
            <a:avLst/>
          </a:prstGeom>
          <a:solidFill>
            <a:srgbClr val="5F62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B13130B-9CE7-FA4E-AFDB-513E4D6C1B8B}"/>
              </a:ext>
            </a:extLst>
          </p:cNvPr>
          <p:cNvSpPr txBox="1"/>
          <p:nvPr/>
        </p:nvSpPr>
        <p:spPr>
          <a:xfrm>
            <a:off x="640080" y="2074363"/>
            <a:ext cx="2752354" cy="2709275"/>
          </a:xfrm>
          <a:prstGeom prst="ellipse">
            <a:avLst/>
          </a:prstGeom>
          <a:solidFill>
            <a:schemeClr val="bg1">
              <a:lumMod val="50000"/>
            </a:schemeClr>
          </a:solidFill>
          <a:ln w="174625" cmpd="thinThick">
            <a:solidFill>
              <a:schemeClr val="bg1">
                <a:lumMod val="50000"/>
              </a:schemeClr>
            </a:solidFill>
          </a:ln>
        </p:spPr>
        <p:txBody>
          <a:bodyPr vert="horz" lIns="91440" tIns="45720" rIns="91440" bIns="45720" rtlCol="0" anchor="ctr">
            <a:normAutofit/>
          </a:bodyPr>
          <a:lstStyle/>
          <a:p>
            <a:pPr algn="ctr">
              <a:lnSpc>
                <a:spcPct val="90000"/>
              </a:lnSpc>
              <a:spcBef>
                <a:spcPct val="0"/>
              </a:spcBef>
              <a:spcAft>
                <a:spcPts val="600"/>
              </a:spcAft>
            </a:pPr>
            <a:r>
              <a:rPr lang="en-US" sz="2600" b="1" kern="1200" dirty="0">
                <a:solidFill>
                  <a:srgbClr val="FFFFFF"/>
                </a:solidFill>
                <a:latin typeface="Segoe UI Semibold" panose="020B0502040204020203" pitchFamily="34" charset="0"/>
                <a:ea typeface="+mj-ea"/>
                <a:cs typeface="Segoe UI Semibold" panose="020B0502040204020203" pitchFamily="34" charset="0"/>
              </a:rPr>
              <a:t>Available as an app within Teams</a:t>
            </a:r>
          </a:p>
        </p:txBody>
      </p:sp>
      <p:grpSp>
        <p:nvGrpSpPr>
          <p:cNvPr id="4" name="Group 3" descr="A screenshot of the Project Lagro home page within a Microsoft Teams channel tab.">
            <a:extLst>
              <a:ext uri="{FF2B5EF4-FFF2-40B4-BE49-F238E27FC236}">
                <a16:creationId xmlns:a16="http://schemas.microsoft.com/office/drawing/2014/main" id="{E6BDD608-E66C-7E41-8AFB-B739578D80A4}"/>
              </a:ext>
            </a:extLst>
          </p:cNvPr>
          <p:cNvGrpSpPr/>
          <p:nvPr/>
        </p:nvGrpSpPr>
        <p:grpSpPr>
          <a:xfrm>
            <a:off x="3696595" y="939645"/>
            <a:ext cx="8174847" cy="4978709"/>
            <a:chOff x="3696595" y="939645"/>
            <a:chExt cx="8174847" cy="4978709"/>
          </a:xfrm>
        </p:grpSpPr>
        <p:pic>
          <p:nvPicPr>
            <p:cNvPr id="8" name="Picture 7">
              <a:extLst>
                <a:ext uri="{FF2B5EF4-FFF2-40B4-BE49-F238E27FC236}">
                  <a16:creationId xmlns:a16="http://schemas.microsoft.com/office/drawing/2014/main" id="{BC177FAA-B82F-114A-B764-13614AF891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6595" y="939645"/>
              <a:ext cx="8174847" cy="4978709"/>
            </a:xfrm>
            <a:prstGeom prst="rect">
              <a:avLst/>
            </a:prstGeom>
          </p:spPr>
        </p:pic>
        <p:sp>
          <p:nvSpPr>
            <p:cNvPr id="9" name="Rectangle 8">
              <a:extLst>
                <a:ext uri="{FF2B5EF4-FFF2-40B4-BE49-F238E27FC236}">
                  <a16:creationId xmlns:a16="http://schemas.microsoft.com/office/drawing/2014/main" id="{867624A2-9E6F-E44C-B37F-9EDB8FFD2266}"/>
                </a:ext>
              </a:extLst>
            </p:cNvPr>
            <p:cNvSpPr/>
            <p:nvPr/>
          </p:nvSpPr>
          <p:spPr>
            <a:xfrm>
              <a:off x="4157472" y="2353056"/>
              <a:ext cx="1731264" cy="32552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BD58D26-E63D-3F44-9AD5-33E0BA7DFF4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33023"/>
            <a:stretch/>
          </p:blipFill>
          <p:spPr>
            <a:xfrm>
              <a:off x="6069951" y="1828800"/>
              <a:ext cx="5624265" cy="4089553"/>
            </a:xfrm>
            <a:prstGeom prst="rect">
              <a:avLst/>
            </a:prstGeom>
          </p:spPr>
        </p:pic>
      </p:grpSp>
    </p:spTree>
    <p:extLst>
      <p:ext uri="{BB962C8B-B14F-4D97-AF65-F5344CB8AC3E}">
        <p14:creationId xmlns:p14="http://schemas.microsoft.com/office/powerpoint/2010/main" val="556745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24483B11-AE1F-E84E-897D-EECDE20D0339}"/>
              </a:ext>
            </a:extLst>
          </p:cNvPr>
          <p:cNvSpPr>
            <a:spLocks noGrp="1"/>
          </p:cNvSpPr>
          <p:nvPr>
            <p:ph type="title"/>
          </p:nvPr>
        </p:nvSpPr>
        <p:spPr/>
        <p:txBody>
          <a:bodyPr/>
          <a:lstStyle/>
          <a:p>
            <a:r>
              <a:rPr lang="en-US"/>
              <a:t>Feedback</a:t>
            </a:r>
          </a:p>
        </p:txBody>
      </p:sp>
      <p:sp>
        <p:nvSpPr>
          <p:cNvPr id="22" name="Rectangle 21">
            <a:extLst>
              <a:ext uri="{FF2B5EF4-FFF2-40B4-BE49-F238E27FC236}">
                <a16:creationId xmlns:a16="http://schemas.microsoft.com/office/drawing/2014/main" id="{02AB0D9F-F774-904E-9735-CFBF462B5509}"/>
              </a:ext>
              <a:ext uri="{C183D7F6-B498-43B3-948B-1728B52AA6E4}">
                <adec:decorative xmlns:adec="http://schemas.microsoft.com/office/drawing/2017/decorative" val="1"/>
              </a:ext>
            </a:extLst>
          </p:cNvPr>
          <p:cNvSpPr/>
          <p:nvPr/>
        </p:nvSpPr>
        <p:spPr>
          <a:xfrm>
            <a:off x="-2" y="4838700"/>
            <a:ext cx="12192000" cy="2019300"/>
          </a:xfrm>
          <a:prstGeom prst="rect">
            <a:avLst/>
          </a:prstGeom>
          <a:solidFill>
            <a:srgbClr val="253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2">
            <a:extLst>
              <a:ext uri="{FF2B5EF4-FFF2-40B4-BE49-F238E27FC236}">
                <a16:creationId xmlns:a16="http://schemas.microsoft.com/office/drawing/2014/main" id="{4464AB86-9FA5-9D4A-80A3-FDAE371486EC}"/>
              </a:ext>
            </a:extLst>
          </p:cNvPr>
          <p:cNvSpPr txBox="1">
            <a:spLocks/>
          </p:cNvSpPr>
          <p:nvPr/>
        </p:nvSpPr>
        <p:spPr>
          <a:xfrm>
            <a:off x="-4" y="5563746"/>
            <a:ext cx="12192004" cy="569208"/>
          </a:xfrm>
          <a:prstGeom prst="rect">
            <a:avLst/>
          </a:prstGeom>
        </p:spPr>
        <p:txBody>
          <a:bodyPr vert="horz" lIns="0" tIns="54864" rIns="155448" bIns="0" rtlCol="0" anchor="ctr">
            <a:noAutofit/>
          </a:bodyPr>
          <a:lstStyle>
            <a:lvl1pPr marL="0" marR="0" indent="0" algn="l" defTabSz="932836" rtl="0" eaLnBrk="1" fontAlgn="auto" latinLnBrk="0" hangingPunct="1">
              <a:lnSpc>
                <a:spcPts val="2400"/>
              </a:lnSpc>
              <a:spcBef>
                <a:spcPts val="100"/>
              </a:spcBef>
              <a:spcAft>
                <a:spcPts val="11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j-lt"/>
                <a:ea typeface="+mn-ea"/>
                <a:cs typeface="+mn-cs"/>
              </a:defRPr>
            </a:lvl1pPr>
            <a:lvl2pPr marL="0" marR="0" indent="0" algn="l" defTabSz="932836" rtl="0" eaLnBrk="1" fontAlgn="auto" latinLnBrk="0" hangingPunct="1">
              <a:lnSpc>
                <a:spcPts val="3600"/>
              </a:lnSpc>
              <a:spcBef>
                <a:spcPts val="300"/>
              </a:spcBef>
              <a:spcAft>
                <a:spcPts val="900"/>
              </a:spcAft>
              <a:buClrTx/>
              <a:buSzPct val="90000"/>
              <a:buFont typeface="Wingdings" panose="05000000000000000000" pitchFamily="2" charset="2"/>
              <a:buNone/>
              <a:tabLst/>
              <a:defRPr sz="3000" kern="1200" spc="0" baseline="0">
                <a:gradFill>
                  <a:gsLst>
                    <a:gs pos="1250">
                      <a:schemeClr val="tx1"/>
                    </a:gs>
                    <a:gs pos="100000">
                      <a:schemeClr val="tx1"/>
                    </a:gs>
                  </a:gsLst>
                  <a:lin ang="5400000" scaled="0"/>
                </a:gradFill>
                <a:latin typeface="+mn-lt"/>
                <a:ea typeface="+mn-ea"/>
                <a:cs typeface="+mn-cs"/>
              </a:defRPr>
            </a:lvl2pPr>
            <a:lvl3pPr marL="0" marR="0" indent="0" algn="l" defTabSz="932836" rtl="0" eaLnBrk="1" fontAlgn="auto" latinLnBrk="0" hangingPunct="1">
              <a:lnSpc>
                <a:spcPts val="2400"/>
              </a:lnSpc>
              <a:spcBef>
                <a:spcPts val="100"/>
              </a:spcBef>
              <a:spcAft>
                <a:spcPts val="1100"/>
              </a:spcAft>
              <a:buClrTx/>
              <a:buSzPct val="90000"/>
              <a:buFont typeface="Wingdings" panose="05000000000000000000" pitchFamily="2" charset="2"/>
              <a:buNone/>
              <a:tabLst/>
              <a:defRPr sz="2000" kern="1200" spc="0" baseline="0">
                <a:solidFill>
                  <a:schemeClr val="tx1"/>
                </a:solidFill>
                <a:latin typeface="+mj-lt"/>
                <a:ea typeface="+mn-ea"/>
                <a:cs typeface="+mn-cs"/>
              </a:defRPr>
            </a:lvl3pPr>
            <a:lvl4pPr marL="0" marR="0" indent="0" algn="l" defTabSz="932836" rtl="0" eaLnBrk="1" fontAlgn="auto" latinLnBrk="0" hangingPunct="1">
              <a:lnSpc>
                <a:spcPts val="1800"/>
              </a:lnSpc>
              <a:spcBef>
                <a:spcPts val="100"/>
              </a:spcBef>
              <a:spcAft>
                <a:spcPts val="500"/>
              </a:spcAft>
              <a:buClrTx/>
              <a:buSzPct val="90000"/>
              <a:buFont typeface="Wingdings" panose="05000000000000000000" pitchFamily="2" charset="2"/>
              <a:buNone/>
              <a:tabLst/>
              <a:defRPr sz="1300" kern="1200" spc="0" baseline="0">
                <a:gradFill>
                  <a:gsLst>
                    <a:gs pos="1250">
                      <a:schemeClr val="tx1"/>
                    </a:gs>
                    <a:gs pos="100000">
                      <a:schemeClr val="tx1"/>
                    </a:gs>
                  </a:gsLst>
                  <a:lin ang="5400000" scaled="0"/>
                </a:gradFill>
                <a:latin typeface="+mn-lt"/>
                <a:ea typeface="+mn-ea"/>
                <a:cs typeface="+mn-cs"/>
              </a:defRPr>
            </a:lvl4pPr>
            <a:lvl5pPr marL="0" marR="0" indent="0" algn="l" defTabSz="932836" rtl="0" eaLnBrk="1" fontAlgn="auto" latinLnBrk="0" hangingPunct="1">
              <a:lnSpc>
                <a:spcPts val="1200"/>
              </a:lnSpc>
              <a:spcBef>
                <a:spcPts val="0"/>
              </a:spcBef>
              <a:spcAft>
                <a:spcPts val="600"/>
              </a:spcAft>
              <a:buClrTx/>
              <a:buSzPct val="90000"/>
              <a:buFont typeface="Wingdings" panose="05000000000000000000" pitchFamily="2" charset="2"/>
              <a:buNone/>
              <a:tabLst/>
              <a:defRPr sz="900" kern="1200" spc="0" baseline="0">
                <a:solidFill>
                  <a:schemeClr val="tx1"/>
                </a:solidFill>
                <a:latin typeface="+mn-lt"/>
                <a:ea typeface="+mn-ea"/>
                <a:cs typeface="+mn-cs"/>
              </a:defRPr>
            </a:lvl5pPr>
            <a:lvl6pPr marL="0" indent="0" algn="l" defTabSz="932836" rtl="0" eaLnBrk="1" latinLnBrk="0" hangingPunct="1">
              <a:lnSpc>
                <a:spcPts val="900"/>
              </a:lnSpc>
              <a:spcBef>
                <a:spcPts val="200"/>
              </a:spcBef>
              <a:spcAft>
                <a:spcPts val="100"/>
              </a:spcAft>
              <a:buFont typeface="Arial" pitchFamily="34" charset="0"/>
              <a:buNone/>
              <a:defRPr sz="700" kern="1200" spc="0">
                <a:solidFill>
                  <a:schemeClr val="tx1"/>
                </a:solidFill>
                <a:latin typeface="+mn-lt"/>
                <a:ea typeface="+mn-ea"/>
                <a:cs typeface="+mn-cs"/>
              </a:defRPr>
            </a:lvl6pPr>
            <a:lvl7pPr marL="3031716" indent="-233210" algn="l" defTabSz="93283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10" algn="l" defTabSz="93283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2" indent="-233210" algn="l" defTabSz="93283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836" rtl="0" eaLnBrk="1" fontAlgn="auto" latinLnBrk="0" hangingPunct="1">
              <a:lnSpc>
                <a:spcPts val="2400"/>
              </a:lnSpc>
              <a:spcBef>
                <a:spcPts val="100"/>
              </a:spcBef>
              <a:spcAft>
                <a:spcPts val="1100"/>
              </a:spcAft>
              <a:buClrTx/>
              <a:buSzPct val="90000"/>
              <a:buFont typeface="Wingdings" panose="05000000000000000000" pitchFamily="2" charset="2"/>
              <a:buNone/>
              <a:tabLst/>
              <a:defRPr/>
            </a:pPr>
            <a:r>
              <a:rPr lang="en-US" sz="4200" b="1" dirty="0">
                <a:solidFill>
                  <a:schemeClr val="bg1"/>
                </a:solidFill>
                <a:latin typeface="Segoe UI Semibold" panose="020B0502040204020203" pitchFamily="34" charset="0"/>
                <a:cs typeface="Segoe UI Semibold" panose="020B0502040204020203" pitchFamily="34" charset="0"/>
              </a:rPr>
              <a:t>Project Lagro Demo</a:t>
            </a:r>
            <a:endParaRPr kumimoji="0" lang="en-US" sz="4200" b="1" u="none" strike="noStrike" kern="1200" cap="none" spc="0" normalizeH="0" baseline="0" noProof="0" dirty="0">
              <a:ln>
                <a:noFill/>
              </a:ln>
              <a:solidFill>
                <a:schemeClr val="bg1"/>
              </a:solidFill>
              <a:effectLst/>
              <a:uLnTx/>
              <a:uFillTx/>
              <a:latin typeface="Segoe UI Semibold" panose="020B0502040204020203" pitchFamily="34" charset="0"/>
              <a:cs typeface="Segoe UI Semibold" panose="020B0502040204020203" pitchFamily="34" charset="0"/>
            </a:endParaRPr>
          </a:p>
        </p:txBody>
      </p:sp>
      <p:pic>
        <p:nvPicPr>
          <p:cNvPr id="9" name="Picture 8" descr="A group of students walking in front of a building discussing what's being viewed on a personal computer. ">
            <a:extLst>
              <a:ext uri="{FF2B5EF4-FFF2-40B4-BE49-F238E27FC236}">
                <a16:creationId xmlns:a16="http://schemas.microsoft.com/office/drawing/2014/main" id="{668BDDFA-0983-2D43-BF4F-FF054D268B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60" t="41026" r="360" b="-109"/>
          <a:stretch/>
        </p:blipFill>
        <p:spPr>
          <a:xfrm>
            <a:off x="-1" y="0"/>
            <a:ext cx="12192001" cy="4838700"/>
          </a:xfrm>
          <a:prstGeom prst="rect">
            <a:avLst/>
          </a:prstGeom>
        </p:spPr>
      </p:pic>
    </p:spTree>
    <p:extLst>
      <p:ext uri="{BB962C8B-B14F-4D97-AF65-F5344CB8AC3E}">
        <p14:creationId xmlns:p14="http://schemas.microsoft.com/office/powerpoint/2010/main" val="2770351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50FBD96-DFBF-914F-AAB6-E92DA4B07D1A}"/>
              </a:ext>
            </a:extLst>
          </p:cNvPr>
          <p:cNvPicPr>
            <a:picLocks noChangeAspect="1"/>
          </p:cNvPicPr>
          <p:nvPr/>
        </p:nvPicPr>
        <p:blipFill>
          <a:blip r:embed="rId2"/>
          <a:srcRect/>
          <a:stretch/>
        </p:blipFill>
        <p:spPr>
          <a:xfrm>
            <a:off x="1802892" y="1100521"/>
            <a:ext cx="8586216" cy="1105019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03101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4F7422-6A49-404C-907A-2F04223320F2}"/>
              </a:ext>
            </a:extLst>
          </p:cNvPr>
          <p:cNvPicPr>
            <a:picLocks noChangeAspect="1"/>
          </p:cNvPicPr>
          <p:nvPr/>
        </p:nvPicPr>
        <p:blipFill>
          <a:blip r:embed="rId2"/>
          <a:srcRect/>
          <a:stretch/>
        </p:blipFill>
        <p:spPr>
          <a:xfrm>
            <a:off x="1802892" y="1100521"/>
            <a:ext cx="8586216" cy="11050197"/>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42C3237E-EB8B-7B45-AE8E-D4547E2B1681}"/>
              </a:ext>
            </a:extLst>
          </p:cNvPr>
          <p:cNvSpPr/>
          <p:nvPr/>
        </p:nvSpPr>
        <p:spPr>
          <a:xfrm>
            <a:off x="1802892" y="1100521"/>
            <a:ext cx="8586216" cy="6214679"/>
          </a:xfrm>
          <a:prstGeom prst="rect">
            <a:avLst/>
          </a:prstGeom>
          <a:solidFill>
            <a:srgbClr val="0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93DCD59-D60A-184C-AE42-C7530AA24E0F}"/>
              </a:ext>
            </a:extLst>
          </p:cNvPr>
          <p:cNvPicPr>
            <a:picLocks noChangeAspect="1"/>
          </p:cNvPicPr>
          <p:nvPr/>
        </p:nvPicPr>
        <p:blipFill>
          <a:blip r:embed="rId3"/>
          <a:stretch>
            <a:fillRect/>
          </a:stretch>
        </p:blipFill>
        <p:spPr>
          <a:xfrm>
            <a:off x="3625850" y="2533650"/>
            <a:ext cx="4940300" cy="1790700"/>
          </a:xfrm>
          <a:prstGeom prst="rect">
            <a:avLst/>
          </a:prstGeom>
        </p:spPr>
      </p:pic>
    </p:spTree>
    <p:extLst>
      <p:ext uri="{BB962C8B-B14F-4D97-AF65-F5344CB8AC3E}">
        <p14:creationId xmlns:p14="http://schemas.microsoft.com/office/powerpoint/2010/main" val="91933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0E47C1-A833-3B48-9DD7-10DA18EC2AFE}"/>
              </a:ext>
            </a:extLst>
          </p:cNvPr>
          <p:cNvPicPr>
            <a:picLocks noChangeAspect="1"/>
          </p:cNvPicPr>
          <p:nvPr/>
        </p:nvPicPr>
        <p:blipFill>
          <a:blip r:embed="rId2"/>
          <a:srcRect/>
          <a:stretch/>
        </p:blipFill>
        <p:spPr>
          <a:xfrm>
            <a:off x="1802892" y="1097378"/>
            <a:ext cx="8586216" cy="269152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85175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0E47C1-A833-3B48-9DD7-10DA18EC2AF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02892" y="1097378"/>
            <a:ext cx="8586215" cy="70462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10412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0E47C1-A833-3B48-9DD7-10DA18EC2AF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02892" y="1097378"/>
            <a:ext cx="8586216" cy="66188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75926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0E47C1-A833-3B48-9DD7-10DA18EC2AF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02892" y="1097378"/>
            <a:ext cx="8586216" cy="70576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94398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0E47C1-A833-3B48-9DD7-10DA18EC2AF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02892" y="1103108"/>
            <a:ext cx="8586216" cy="7057680"/>
          </a:xfrm>
          <a:prstGeom prst="rect">
            <a:avLst/>
          </a:prstGeom>
          <a:ln>
            <a:noFill/>
          </a:ln>
          <a:effectLst>
            <a:outerShdw blurRad="190500" algn="tl" rotWithShape="0">
              <a:srgbClr val="000000">
                <a:alpha val="70000"/>
              </a:srgbClr>
            </a:outerShdw>
          </a:effectLst>
        </p:spPr>
      </p:pic>
      <p:sp>
        <p:nvSpPr>
          <p:cNvPr id="6" name="Rectangle 5">
            <a:extLst>
              <a:ext uri="{FF2B5EF4-FFF2-40B4-BE49-F238E27FC236}">
                <a16:creationId xmlns:a16="http://schemas.microsoft.com/office/drawing/2014/main" id="{EB5C3C81-B5CC-1F43-A0E6-BC045C29BEDF}"/>
              </a:ext>
            </a:extLst>
          </p:cNvPr>
          <p:cNvSpPr/>
          <p:nvPr/>
        </p:nvSpPr>
        <p:spPr>
          <a:xfrm>
            <a:off x="1802892" y="1100521"/>
            <a:ext cx="8586216" cy="6214679"/>
          </a:xfrm>
          <a:prstGeom prst="rect">
            <a:avLst/>
          </a:prstGeom>
          <a:solidFill>
            <a:srgbClr val="00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F5AEF24-B18C-EA46-9F12-135C1E4D21A8}"/>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3631310" y="1612456"/>
            <a:ext cx="4929380" cy="685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49336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BB9D5A-6518-420A-8642-556318E2FD53}"/>
              </a:ext>
            </a:extLst>
          </p:cNvPr>
          <p:cNvSpPr>
            <a:spLocks noGrp="1"/>
          </p:cNvSpPr>
          <p:nvPr>
            <p:ph type="title"/>
          </p:nvPr>
        </p:nvSpPr>
        <p:spPr/>
        <p:txBody>
          <a:bodyPr/>
          <a:lstStyle/>
          <a:p>
            <a:r>
              <a:rPr lang="en-US" dirty="0"/>
              <a:t>Agenda</a:t>
            </a:r>
          </a:p>
        </p:txBody>
      </p:sp>
      <p:graphicFrame>
        <p:nvGraphicFramePr>
          <p:cNvPr id="7" name="Rectangle 2">
            <a:extLst>
              <a:ext uri="{FF2B5EF4-FFF2-40B4-BE49-F238E27FC236}">
                <a16:creationId xmlns:a16="http://schemas.microsoft.com/office/drawing/2014/main" id="{A273D0B5-FC17-4328-BD66-7DA0B317A2B7}"/>
              </a:ext>
            </a:extLst>
          </p:cNvPr>
          <p:cNvGraphicFramePr>
            <a:graphicFrameLocks noGrp="1"/>
          </p:cNvGraphicFramePr>
          <p:nvPr>
            <p:ph idx="4294967295"/>
            <p:extLst>
              <p:ext uri="{D42A27DB-BD31-4B8C-83A1-F6EECF244321}">
                <p14:modId xmlns:p14="http://schemas.microsoft.com/office/powerpoint/2010/main" val="3580424633"/>
              </p:ext>
            </p:extLst>
          </p:nvPr>
        </p:nvGraphicFramePr>
        <p:xfrm>
          <a:off x="836643" y="2066167"/>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6477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0E47C1-A833-3B48-9DD7-10DA18EC2AFE}"/>
              </a:ext>
            </a:extLst>
          </p:cNvPr>
          <p:cNvPicPr>
            <a:picLocks noChangeAspect="1"/>
          </p:cNvPicPr>
          <p:nvPr/>
        </p:nvPicPr>
        <p:blipFill>
          <a:blip r:embed="rId2"/>
          <a:srcRect/>
          <a:stretch/>
        </p:blipFill>
        <p:spPr>
          <a:xfrm>
            <a:off x="1802892" y="1100521"/>
            <a:ext cx="8586216" cy="866175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81160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0E47C1-A833-3B48-9DD7-10DA18EC2AF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802892" y="1103172"/>
            <a:ext cx="8586216" cy="723380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08056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5D2B10-F057-4B15-9C7F-A2D8CC4DABB4}"/>
              </a:ext>
            </a:extLst>
          </p:cNvPr>
          <p:cNvSpPr>
            <a:spLocks noGrp="1"/>
          </p:cNvSpPr>
          <p:nvPr>
            <p:ph type="body" sz="quarter" idx="10"/>
          </p:nvPr>
        </p:nvSpPr>
        <p:spPr>
          <a:xfrm>
            <a:off x="437318" y="2139702"/>
            <a:ext cx="11339774" cy="3853876"/>
          </a:xfrm>
        </p:spPr>
        <p:txBody>
          <a:bodyPr/>
          <a:lstStyle/>
          <a:p>
            <a:pPr marL="514350" indent="-514350" algn="l">
              <a:buFont typeface="+mj-lt"/>
              <a:buAutoNum type="arabicPeriod"/>
            </a:pPr>
            <a:r>
              <a:rPr lang="en-US" dirty="0"/>
              <a:t>Project Lagro usage – see </a:t>
            </a:r>
            <a:r>
              <a:rPr lang="en-US" dirty="0" err="1"/>
              <a:t>PowerBI</a:t>
            </a:r>
            <a:r>
              <a:rPr lang="en-US" dirty="0"/>
              <a:t> example</a:t>
            </a:r>
          </a:p>
          <a:p>
            <a:pPr marL="514350" indent="-514350" algn="l">
              <a:buFont typeface="+mj-lt"/>
              <a:buAutoNum type="arabicPeriod"/>
            </a:pPr>
            <a:r>
              <a:rPr lang="en-US" dirty="0"/>
              <a:t>Skills identified from university course catalog</a:t>
            </a:r>
          </a:p>
          <a:p>
            <a:pPr marL="514350" indent="-514350" algn="l">
              <a:buFont typeface="+mj-lt"/>
              <a:buAutoNum type="arabicPeriod"/>
            </a:pPr>
            <a:r>
              <a:rPr lang="en-US" dirty="0"/>
              <a:t>Labor market insights from LinkedIn Economic Graph</a:t>
            </a:r>
          </a:p>
          <a:p>
            <a:pPr marL="905393" lvl="2" indent="-457200" algn="l">
              <a:buFont typeface="Arial" panose="020B0604020202020204" pitchFamily="34" charset="0"/>
              <a:buChar char="•"/>
            </a:pPr>
            <a:r>
              <a:rPr lang="en-US" sz="1600" dirty="0"/>
              <a:t>Top skills required in the market</a:t>
            </a:r>
          </a:p>
          <a:p>
            <a:pPr marL="905393" lvl="2" indent="-457200" algn="l">
              <a:buFont typeface="Arial" panose="020B0604020202020204" pitchFamily="34" charset="0"/>
              <a:buChar char="•"/>
            </a:pPr>
            <a:r>
              <a:rPr lang="en-US" sz="1600" dirty="0"/>
              <a:t>Fastest growing employers</a:t>
            </a:r>
          </a:p>
          <a:p>
            <a:pPr marL="905393" lvl="2" indent="-457200" algn="l">
              <a:buFont typeface="Arial" panose="020B0604020202020204" pitchFamily="34" charset="0"/>
              <a:buChar char="•"/>
            </a:pPr>
            <a:r>
              <a:rPr lang="en-US" sz="1600" dirty="0"/>
              <a:t>Skill Migration</a:t>
            </a:r>
          </a:p>
          <a:p>
            <a:pPr marL="905393" lvl="2" indent="-457200" algn="l">
              <a:buFont typeface="Arial" panose="020B0604020202020204" pitchFamily="34" charset="0"/>
              <a:buChar char="•"/>
            </a:pPr>
            <a:r>
              <a:rPr lang="en-US" sz="1600" dirty="0"/>
              <a:t>Largest Employer</a:t>
            </a:r>
          </a:p>
          <a:p>
            <a:pPr marL="905393" lvl="2" indent="-457200" algn="l">
              <a:buFont typeface="Arial" panose="020B0604020202020204" pitchFamily="34" charset="0"/>
              <a:buChar char="•"/>
            </a:pPr>
            <a:r>
              <a:rPr lang="en-US" sz="1600" dirty="0"/>
              <a:t>The 30 most unique skills of an occupation</a:t>
            </a:r>
          </a:p>
          <a:p>
            <a:pPr marL="514350" indent="-514350" algn="l">
              <a:buFont typeface="+mj-lt"/>
              <a:buAutoNum type="arabicPeriod"/>
            </a:pPr>
            <a:r>
              <a:rPr lang="en-US" dirty="0"/>
              <a:t>Alumni insights – current jobs, company, location, skills, degree, etc.</a:t>
            </a:r>
          </a:p>
        </p:txBody>
      </p:sp>
      <p:sp>
        <p:nvSpPr>
          <p:cNvPr id="3" name="Title 2">
            <a:extLst>
              <a:ext uri="{FF2B5EF4-FFF2-40B4-BE49-F238E27FC236}">
                <a16:creationId xmlns:a16="http://schemas.microsoft.com/office/drawing/2014/main" id="{F8E42DC2-8A79-4FC0-9EEB-BF039C43C7EF}"/>
              </a:ext>
            </a:extLst>
          </p:cNvPr>
          <p:cNvSpPr>
            <a:spLocks noGrp="1"/>
          </p:cNvSpPr>
          <p:nvPr>
            <p:ph type="title"/>
          </p:nvPr>
        </p:nvSpPr>
        <p:spPr/>
        <p:txBody>
          <a:bodyPr/>
          <a:lstStyle/>
          <a:p>
            <a:r>
              <a:rPr lang="en-US"/>
              <a:t>University insights</a:t>
            </a:r>
          </a:p>
        </p:txBody>
      </p:sp>
    </p:spTree>
    <p:extLst>
      <p:ext uri="{BB962C8B-B14F-4D97-AF65-F5344CB8AC3E}">
        <p14:creationId xmlns:p14="http://schemas.microsoft.com/office/powerpoint/2010/main" val="2371740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24483B11-AE1F-E84E-897D-EECDE20D0339}"/>
              </a:ext>
            </a:extLst>
          </p:cNvPr>
          <p:cNvSpPr>
            <a:spLocks noGrp="1"/>
          </p:cNvSpPr>
          <p:nvPr>
            <p:ph type="title"/>
          </p:nvPr>
        </p:nvSpPr>
        <p:spPr/>
        <p:txBody>
          <a:bodyPr/>
          <a:lstStyle/>
          <a:p>
            <a:r>
              <a:rPr lang="en-US"/>
              <a:t>Feedback</a:t>
            </a:r>
          </a:p>
        </p:txBody>
      </p:sp>
      <p:sp>
        <p:nvSpPr>
          <p:cNvPr id="22" name="Rectangle 21">
            <a:extLst>
              <a:ext uri="{FF2B5EF4-FFF2-40B4-BE49-F238E27FC236}">
                <a16:creationId xmlns:a16="http://schemas.microsoft.com/office/drawing/2014/main" id="{02AB0D9F-F774-904E-9735-CFBF462B5509}"/>
              </a:ext>
              <a:ext uri="{C183D7F6-B498-43B3-948B-1728B52AA6E4}">
                <adec:decorative xmlns:adec="http://schemas.microsoft.com/office/drawing/2017/decorative" val="1"/>
              </a:ext>
            </a:extLst>
          </p:cNvPr>
          <p:cNvSpPr/>
          <p:nvPr/>
        </p:nvSpPr>
        <p:spPr>
          <a:xfrm>
            <a:off x="-2" y="4838700"/>
            <a:ext cx="12192000" cy="2019300"/>
          </a:xfrm>
          <a:prstGeom prst="rect">
            <a:avLst/>
          </a:prstGeom>
          <a:solidFill>
            <a:srgbClr val="253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2">
            <a:extLst>
              <a:ext uri="{FF2B5EF4-FFF2-40B4-BE49-F238E27FC236}">
                <a16:creationId xmlns:a16="http://schemas.microsoft.com/office/drawing/2014/main" id="{4464AB86-9FA5-9D4A-80A3-FDAE371486EC}"/>
              </a:ext>
            </a:extLst>
          </p:cNvPr>
          <p:cNvSpPr txBox="1">
            <a:spLocks/>
          </p:cNvSpPr>
          <p:nvPr/>
        </p:nvSpPr>
        <p:spPr>
          <a:xfrm>
            <a:off x="-4" y="5563746"/>
            <a:ext cx="12192004" cy="569208"/>
          </a:xfrm>
          <a:prstGeom prst="rect">
            <a:avLst/>
          </a:prstGeom>
        </p:spPr>
        <p:txBody>
          <a:bodyPr vert="horz" lIns="0" tIns="54864" rIns="155448" bIns="0" rtlCol="0" anchor="ctr">
            <a:noAutofit/>
          </a:bodyPr>
          <a:lstStyle>
            <a:lvl1pPr marL="0" marR="0" indent="0" algn="l" defTabSz="932836" rtl="0" eaLnBrk="1" fontAlgn="auto" latinLnBrk="0" hangingPunct="1">
              <a:lnSpc>
                <a:spcPts val="2400"/>
              </a:lnSpc>
              <a:spcBef>
                <a:spcPts val="100"/>
              </a:spcBef>
              <a:spcAft>
                <a:spcPts val="11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j-lt"/>
                <a:ea typeface="+mn-ea"/>
                <a:cs typeface="+mn-cs"/>
              </a:defRPr>
            </a:lvl1pPr>
            <a:lvl2pPr marL="0" marR="0" indent="0" algn="l" defTabSz="932836" rtl="0" eaLnBrk="1" fontAlgn="auto" latinLnBrk="0" hangingPunct="1">
              <a:lnSpc>
                <a:spcPts val="3600"/>
              </a:lnSpc>
              <a:spcBef>
                <a:spcPts val="300"/>
              </a:spcBef>
              <a:spcAft>
                <a:spcPts val="900"/>
              </a:spcAft>
              <a:buClrTx/>
              <a:buSzPct val="90000"/>
              <a:buFont typeface="Wingdings" panose="05000000000000000000" pitchFamily="2" charset="2"/>
              <a:buNone/>
              <a:tabLst/>
              <a:defRPr sz="3000" kern="1200" spc="0" baseline="0">
                <a:gradFill>
                  <a:gsLst>
                    <a:gs pos="1250">
                      <a:schemeClr val="tx1"/>
                    </a:gs>
                    <a:gs pos="100000">
                      <a:schemeClr val="tx1"/>
                    </a:gs>
                  </a:gsLst>
                  <a:lin ang="5400000" scaled="0"/>
                </a:gradFill>
                <a:latin typeface="+mn-lt"/>
                <a:ea typeface="+mn-ea"/>
                <a:cs typeface="+mn-cs"/>
              </a:defRPr>
            </a:lvl2pPr>
            <a:lvl3pPr marL="0" marR="0" indent="0" algn="l" defTabSz="932836" rtl="0" eaLnBrk="1" fontAlgn="auto" latinLnBrk="0" hangingPunct="1">
              <a:lnSpc>
                <a:spcPts val="2400"/>
              </a:lnSpc>
              <a:spcBef>
                <a:spcPts val="100"/>
              </a:spcBef>
              <a:spcAft>
                <a:spcPts val="1100"/>
              </a:spcAft>
              <a:buClrTx/>
              <a:buSzPct val="90000"/>
              <a:buFont typeface="Wingdings" panose="05000000000000000000" pitchFamily="2" charset="2"/>
              <a:buNone/>
              <a:tabLst/>
              <a:defRPr sz="2000" kern="1200" spc="0" baseline="0">
                <a:solidFill>
                  <a:schemeClr val="tx1"/>
                </a:solidFill>
                <a:latin typeface="+mj-lt"/>
                <a:ea typeface="+mn-ea"/>
                <a:cs typeface="+mn-cs"/>
              </a:defRPr>
            </a:lvl3pPr>
            <a:lvl4pPr marL="0" marR="0" indent="0" algn="l" defTabSz="932836" rtl="0" eaLnBrk="1" fontAlgn="auto" latinLnBrk="0" hangingPunct="1">
              <a:lnSpc>
                <a:spcPts val="1800"/>
              </a:lnSpc>
              <a:spcBef>
                <a:spcPts val="100"/>
              </a:spcBef>
              <a:spcAft>
                <a:spcPts val="500"/>
              </a:spcAft>
              <a:buClrTx/>
              <a:buSzPct val="90000"/>
              <a:buFont typeface="Wingdings" panose="05000000000000000000" pitchFamily="2" charset="2"/>
              <a:buNone/>
              <a:tabLst/>
              <a:defRPr sz="1300" kern="1200" spc="0" baseline="0">
                <a:gradFill>
                  <a:gsLst>
                    <a:gs pos="1250">
                      <a:schemeClr val="tx1"/>
                    </a:gs>
                    <a:gs pos="100000">
                      <a:schemeClr val="tx1"/>
                    </a:gs>
                  </a:gsLst>
                  <a:lin ang="5400000" scaled="0"/>
                </a:gradFill>
                <a:latin typeface="+mn-lt"/>
                <a:ea typeface="+mn-ea"/>
                <a:cs typeface="+mn-cs"/>
              </a:defRPr>
            </a:lvl4pPr>
            <a:lvl5pPr marL="0" marR="0" indent="0" algn="l" defTabSz="932836" rtl="0" eaLnBrk="1" fontAlgn="auto" latinLnBrk="0" hangingPunct="1">
              <a:lnSpc>
                <a:spcPts val="1200"/>
              </a:lnSpc>
              <a:spcBef>
                <a:spcPts val="0"/>
              </a:spcBef>
              <a:spcAft>
                <a:spcPts val="600"/>
              </a:spcAft>
              <a:buClrTx/>
              <a:buSzPct val="90000"/>
              <a:buFont typeface="Wingdings" panose="05000000000000000000" pitchFamily="2" charset="2"/>
              <a:buNone/>
              <a:tabLst/>
              <a:defRPr sz="900" kern="1200" spc="0" baseline="0">
                <a:solidFill>
                  <a:schemeClr val="tx1"/>
                </a:solidFill>
                <a:latin typeface="+mn-lt"/>
                <a:ea typeface="+mn-ea"/>
                <a:cs typeface="+mn-cs"/>
              </a:defRPr>
            </a:lvl5pPr>
            <a:lvl6pPr marL="0" indent="0" algn="l" defTabSz="932836" rtl="0" eaLnBrk="1" latinLnBrk="0" hangingPunct="1">
              <a:lnSpc>
                <a:spcPts val="900"/>
              </a:lnSpc>
              <a:spcBef>
                <a:spcPts val="200"/>
              </a:spcBef>
              <a:spcAft>
                <a:spcPts val="100"/>
              </a:spcAft>
              <a:buFont typeface="Arial" pitchFamily="34" charset="0"/>
              <a:buNone/>
              <a:defRPr sz="700" kern="1200" spc="0">
                <a:solidFill>
                  <a:schemeClr val="tx1"/>
                </a:solidFill>
                <a:latin typeface="+mn-lt"/>
                <a:ea typeface="+mn-ea"/>
                <a:cs typeface="+mn-cs"/>
              </a:defRPr>
            </a:lvl6pPr>
            <a:lvl7pPr marL="3031716" indent="-233210" algn="l" defTabSz="93283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10" algn="l" defTabSz="93283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2" indent="-233210" algn="l" defTabSz="93283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836" rtl="0" eaLnBrk="1" fontAlgn="auto" latinLnBrk="0" hangingPunct="1">
              <a:lnSpc>
                <a:spcPct val="100000"/>
              </a:lnSpc>
              <a:spcBef>
                <a:spcPts val="100"/>
              </a:spcBef>
              <a:spcAft>
                <a:spcPts val="1100"/>
              </a:spcAft>
              <a:buClrTx/>
              <a:buSzPct val="90000"/>
              <a:buFont typeface="Wingdings" panose="05000000000000000000" pitchFamily="2" charset="2"/>
              <a:buNone/>
              <a:tabLst/>
              <a:defRPr/>
            </a:pPr>
            <a:r>
              <a:rPr lang="en-US" sz="4200" b="1" dirty="0">
                <a:solidFill>
                  <a:schemeClr val="bg1"/>
                </a:solidFill>
                <a:latin typeface="Segoe UI Semibold" panose="020B0502040204020203" pitchFamily="34" charset="0"/>
                <a:cs typeface="Segoe UI Semibold" panose="020B0502040204020203" pitchFamily="34" charset="0"/>
              </a:rPr>
              <a:t>You’re invited to participate</a:t>
            </a:r>
            <a:endParaRPr lang="en-US" sz="1100" b="1" dirty="0">
              <a:solidFill>
                <a:schemeClr val="bg1"/>
              </a:solidFill>
              <a:latin typeface="Segoe UI Semibold" panose="020B0502040204020203" pitchFamily="34" charset="0"/>
              <a:cs typeface="Segoe UI Semibold" panose="020B0502040204020203" pitchFamily="34" charset="0"/>
            </a:endParaRPr>
          </a:p>
        </p:txBody>
      </p:sp>
      <p:pic>
        <p:nvPicPr>
          <p:cNvPr id="9" name="Picture 8" descr="A group of students walking in front of a building discussing what's being viewed on a personal computer. ">
            <a:extLst>
              <a:ext uri="{FF2B5EF4-FFF2-40B4-BE49-F238E27FC236}">
                <a16:creationId xmlns:a16="http://schemas.microsoft.com/office/drawing/2014/main" id="{668BDDFA-0983-2D43-BF4F-FF054D268B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60" t="41026" r="360" b="-109"/>
          <a:stretch/>
        </p:blipFill>
        <p:spPr>
          <a:xfrm>
            <a:off x="-1" y="0"/>
            <a:ext cx="12192001" cy="4838700"/>
          </a:xfrm>
          <a:prstGeom prst="rect">
            <a:avLst/>
          </a:prstGeom>
        </p:spPr>
      </p:pic>
    </p:spTree>
    <p:extLst>
      <p:ext uri="{BB962C8B-B14F-4D97-AF65-F5344CB8AC3E}">
        <p14:creationId xmlns:p14="http://schemas.microsoft.com/office/powerpoint/2010/main" val="1575484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08DCF8-997C-44CF-9829-AF0167A3B437}"/>
              </a:ext>
            </a:extLst>
          </p:cNvPr>
          <p:cNvSpPr>
            <a:spLocks noGrp="1"/>
          </p:cNvSpPr>
          <p:nvPr>
            <p:ph type="body" sz="quarter" idx="10"/>
          </p:nvPr>
        </p:nvSpPr>
        <p:spPr>
          <a:xfrm>
            <a:off x="426424" y="2139702"/>
            <a:ext cx="11339774" cy="3138167"/>
          </a:xfrm>
        </p:spPr>
        <p:txBody>
          <a:bodyPr/>
          <a:lstStyle/>
          <a:p>
            <a:pPr algn="l"/>
            <a:r>
              <a:rPr lang="en-US" dirty="0"/>
              <a:t>Goal of a preview is to obtain feedback while early customers evaluate the preview. </a:t>
            </a:r>
          </a:p>
          <a:p>
            <a:pPr algn="l"/>
            <a:endParaRPr lang="en-US" dirty="0"/>
          </a:p>
          <a:p>
            <a:pPr algn="l"/>
            <a:r>
              <a:rPr lang="en-US" dirty="0"/>
              <a:t>A preview may include preview, beta, or other pre-release features, services, software, or regions. </a:t>
            </a:r>
          </a:p>
          <a:p>
            <a:pPr algn="l"/>
            <a:endParaRPr lang="en-US" dirty="0"/>
          </a:p>
          <a:p>
            <a:pPr algn="l"/>
            <a:r>
              <a:rPr lang="en-US" dirty="0"/>
              <a:t>Previews are subject to reduced or different service terms, as set forth in your service agreement and the preview supplemental terms. </a:t>
            </a:r>
          </a:p>
        </p:txBody>
      </p:sp>
      <p:sp>
        <p:nvSpPr>
          <p:cNvPr id="3" name="Title 2">
            <a:extLst>
              <a:ext uri="{FF2B5EF4-FFF2-40B4-BE49-F238E27FC236}">
                <a16:creationId xmlns:a16="http://schemas.microsoft.com/office/drawing/2014/main" id="{9FB277DE-03E8-4583-993E-B4CA41C160C2}"/>
              </a:ext>
            </a:extLst>
          </p:cNvPr>
          <p:cNvSpPr>
            <a:spLocks noGrp="1"/>
          </p:cNvSpPr>
          <p:nvPr>
            <p:ph type="title"/>
          </p:nvPr>
        </p:nvSpPr>
        <p:spPr/>
        <p:txBody>
          <a:bodyPr/>
          <a:lstStyle/>
          <a:p>
            <a:r>
              <a:rPr lang="en-US" dirty="0"/>
              <a:t>What is a Private preview?</a:t>
            </a:r>
          </a:p>
        </p:txBody>
      </p:sp>
    </p:spTree>
    <p:extLst>
      <p:ext uri="{BB962C8B-B14F-4D97-AF65-F5344CB8AC3E}">
        <p14:creationId xmlns:p14="http://schemas.microsoft.com/office/powerpoint/2010/main" val="648071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B08DCF8-997C-44CF-9829-AF0167A3B437}"/>
              </a:ext>
            </a:extLst>
          </p:cNvPr>
          <p:cNvSpPr>
            <a:spLocks noGrp="1"/>
          </p:cNvSpPr>
          <p:nvPr>
            <p:ph type="body" sz="quarter" idx="10"/>
          </p:nvPr>
        </p:nvSpPr>
        <p:spPr>
          <a:xfrm>
            <a:off x="437318" y="2139702"/>
            <a:ext cx="11339774" cy="4790157"/>
          </a:xfrm>
        </p:spPr>
        <p:txBody>
          <a:bodyPr/>
          <a:lstStyle/>
          <a:p>
            <a:pPr algn="l"/>
            <a:r>
              <a:rPr lang="en-US" sz="2000" dirty="0"/>
              <a:t>Goals: </a:t>
            </a:r>
          </a:p>
          <a:p>
            <a:pPr marL="514350" indent="-228600" algn="l">
              <a:buFont typeface="Arial" panose="020B0604020202020204" pitchFamily="34" charset="0"/>
              <a:buChar char="•"/>
            </a:pPr>
            <a:r>
              <a:rPr lang="en-US" sz="2000" dirty="0"/>
              <a:t>Test Project Lagro hypotheses</a:t>
            </a:r>
          </a:p>
          <a:p>
            <a:pPr marL="514350" indent="-228600" algn="l">
              <a:buFont typeface="Arial" panose="020B0604020202020204" pitchFamily="34" charset="0"/>
              <a:buChar char="•"/>
            </a:pPr>
            <a:r>
              <a:rPr lang="en-US" sz="2000" dirty="0"/>
              <a:t>Research Student, University, and Company value and preferences</a:t>
            </a:r>
          </a:p>
          <a:p>
            <a:pPr marL="514350" indent="-228600" algn="l">
              <a:buFont typeface="Arial" panose="020B0604020202020204" pitchFamily="34" charset="0"/>
              <a:buChar char="•"/>
            </a:pPr>
            <a:r>
              <a:rPr lang="en-US" sz="2000" dirty="0"/>
              <a:t>Develop a successful go to market strategy</a:t>
            </a:r>
          </a:p>
          <a:p>
            <a:pPr marL="514350" indent="-228600" algn="l">
              <a:buFont typeface="Arial" panose="020B0604020202020204" pitchFamily="34" charset="0"/>
              <a:buChar char="•"/>
            </a:pPr>
            <a:r>
              <a:rPr lang="en-US" sz="2000" dirty="0"/>
              <a:t>Improve product experience based on student and stakeholder feedback</a:t>
            </a:r>
          </a:p>
          <a:p>
            <a:pPr indent="-228600" algn="l">
              <a:buFont typeface="Arial" panose="020B0604020202020204" pitchFamily="34" charset="0"/>
              <a:buChar char="•"/>
            </a:pPr>
            <a:endParaRPr lang="en-US" sz="2000" dirty="0"/>
          </a:p>
          <a:p>
            <a:pPr algn="l"/>
            <a:r>
              <a:rPr lang="en-US" sz="2000" dirty="0"/>
              <a:t>Preview target market:</a:t>
            </a:r>
          </a:p>
          <a:p>
            <a:pPr marL="514350" indent="-228600" algn="l">
              <a:buFont typeface="Arial" panose="020B0604020202020204" pitchFamily="34" charset="0"/>
              <a:buChar char="•"/>
            </a:pPr>
            <a:r>
              <a:rPr lang="en-US" sz="2000" dirty="0"/>
              <a:t>English speaking</a:t>
            </a:r>
          </a:p>
          <a:p>
            <a:pPr marL="514350" indent="-228600" algn="l">
              <a:buFont typeface="Arial" panose="020B0604020202020204" pitchFamily="34" charset="0"/>
              <a:buChar char="•"/>
            </a:pPr>
            <a:r>
              <a:rPr lang="en-US" sz="2000" dirty="0"/>
              <a:t>4-year universities</a:t>
            </a:r>
          </a:p>
          <a:p>
            <a:pPr marL="514350" indent="-228600" algn="l">
              <a:buFont typeface="Arial" panose="020B0604020202020204" pitchFamily="34" charset="0"/>
              <a:buChar char="•"/>
            </a:pPr>
            <a:r>
              <a:rPr lang="en-US" sz="2000" dirty="0"/>
              <a:t>2-year community colleges</a:t>
            </a:r>
          </a:p>
          <a:p>
            <a:pPr algn="l"/>
            <a:endParaRPr lang="en-US" dirty="0"/>
          </a:p>
        </p:txBody>
      </p:sp>
      <p:sp>
        <p:nvSpPr>
          <p:cNvPr id="3" name="Title 2">
            <a:extLst>
              <a:ext uri="{FF2B5EF4-FFF2-40B4-BE49-F238E27FC236}">
                <a16:creationId xmlns:a16="http://schemas.microsoft.com/office/drawing/2014/main" id="{9FB277DE-03E8-4583-993E-B4CA41C160C2}"/>
              </a:ext>
            </a:extLst>
          </p:cNvPr>
          <p:cNvSpPr>
            <a:spLocks noGrp="1"/>
          </p:cNvSpPr>
          <p:nvPr>
            <p:ph type="title"/>
          </p:nvPr>
        </p:nvSpPr>
        <p:spPr/>
        <p:txBody>
          <a:bodyPr/>
          <a:lstStyle/>
          <a:p>
            <a:r>
              <a:rPr lang="en-US" dirty="0"/>
              <a:t>Project Lagro preview</a:t>
            </a:r>
          </a:p>
        </p:txBody>
      </p:sp>
    </p:spTree>
    <p:extLst>
      <p:ext uri="{BB962C8B-B14F-4D97-AF65-F5344CB8AC3E}">
        <p14:creationId xmlns:p14="http://schemas.microsoft.com/office/powerpoint/2010/main" val="2189951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A2F6E5-93BA-499C-9662-A54E5646213B}"/>
              </a:ext>
            </a:extLst>
          </p:cNvPr>
          <p:cNvSpPr>
            <a:spLocks noGrp="1"/>
          </p:cNvSpPr>
          <p:nvPr>
            <p:ph type="body" sz="quarter" idx="10"/>
          </p:nvPr>
        </p:nvSpPr>
        <p:spPr>
          <a:xfrm>
            <a:off x="437318" y="2139702"/>
            <a:ext cx="11339774" cy="4010970"/>
          </a:xfrm>
        </p:spPr>
        <p:txBody>
          <a:bodyPr/>
          <a:lstStyle/>
          <a:p>
            <a:pPr marL="514350" indent="-514350" algn="l">
              <a:buFont typeface="+mj-lt"/>
              <a:buAutoNum type="arabicPeriod"/>
            </a:pPr>
            <a:r>
              <a:rPr lang="en-US" dirty="0"/>
              <a:t>Early use of beta product version and students gain an experience for their resume. </a:t>
            </a:r>
          </a:p>
          <a:p>
            <a:pPr marL="514350" indent="-514350" algn="l">
              <a:buFont typeface="+mj-lt"/>
              <a:buAutoNum type="arabicPeriod"/>
            </a:pPr>
            <a:r>
              <a:rPr lang="en-US" dirty="0"/>
              <a:t>Top engaged students receive a LinkedIn recommendation from a Microsoft team member. </a:t>
            </a:r>
          </a:p>
          <a:p>
            <a:pPr marL="514350" indent="-514350" algn="l">
              <a:buFont typeface="+mj-lt"/>
              <a:buAutoNum type="arabicPeriod"/>
            </a:pPr>
            <a:r>
              <a:rPr lang="en-US" dirty="0"/>
              <a:t>Monthly reviews to advise on upcoming product features </a:t>
            </a:r>
          </a:p>
          <a:p>
            <a:pPr marL="514350" indent="-514350" algn="l">
              <a:buFont typeface="+mj-lt"/>
              <a:buAutoNum type="arabicPeriod"/>
            </a:pPr>
            <a:r>
              <a:rPr lang="en-US" dirty="0"/>
              <a:t>Preview university insights for students and alumni </a:t>
            </a:r>
          </a:p>
          <a:p>
            <a:pPr marL="514350" indent="-514350" algn="l">
              <a:buFont typeface="+mj-lt"/>
              <a:buAutoNum type="arabicPeriod"/>
            </a:pPr>
            <a:r>
              <a:rPr lang="en-US" dirty="0"/>
              <a:t>Increase thought leadership in using technology to address student success.  </a:t>
            </a:r>
          </a:p>
          <a:p>
            <a:pPr marL="514350" indent="-514350" algn="l">
              <a:buFont typeface="+mj-lt"/>
              <a:buAutoNum type="arabicPeriod"/>
            </a:pPr>
            <a:r>
              <a:rPr lang="en-US" dirty="0"/>
              <a:t>Opportunity to participate in a customer case to share globally once Project Lagro is launched to the public. </a:t>
            </a:r>
          </a:p>
        </p:txBody>
      </p:sp>
      <p:sp>
        <p:nvSpPr>
          <p:cNvPr id="3" name="Title 2">
            <a:extLst>
              <a:ext uri="{FF2B5EF4-FFF2-40B4-BE49-F238E27FC236}">
                <a16:creationId xmlns:a16="http://schemas.microsoft.com/office/drawing/2014/main" id="{B61EEE83-C1D5-4080-B356-6F384BD6F59D}"/>
              </a:ext>
            </a:extLst>
          </p:cNvPr>
          <p:cNvSpPr>
            <a:spLocks noGrp="1"/>
          </p:cNvSpPr>
          <p:nvPr>
            <p:ph type="title"/>
          </p:nvPr>
        </p:nvSpPr>
        <p:spPr/>
        <p:txBody>
          <a:bodyPr/>
          <a:lstStyle/>
          <a:p>
            <a:r>
              <a:rPr lang="en-US" dirty="0"/>
              <a:t>Benefits of participating in the private preview </a:t>
            </a:r>
          </a:p>
        </p:txBody>
      </p:sp>
    </p:spTree>
    <p:extLst>
      <p:ext uri="{BB962C8B-B14F-4D97-AF65-F5344CB8AC3E}">
        <p14:creationId xmlns:p14="http://schemas.microsoft.com/office/powerpoint/2010/main" val="1218003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A2F6E5-93BA-499C-9662-A54E5646213B}"/>
              </a:ext>
            </a:extLst>
          </p:cNvPr>
          <p:cNvSpPr>
            <a:spLocks noGrp="1"/>
          </p:cNvSpPr>
          <p:nvPr>
            <p:ph type="body" sz="quarter" idx="10"/>
          </p:nvPr>
        </p:nvSpPr>
        <p:spPr>
          <a:xfrm>
            <a:off x="437318" y="2139702"/>
            <a:ext cx="11339774" cy="3138167"/>
          </a:xfrm>
        </p:spPr>
        <p:txBody>
          <a:bodyPr/>
          <a:lstStyle/>
          <a:p>
            <a:pPr marL="514350" indent="-514350" algn="l">
              <a:buFont typeface="+mj-lt"/>
              <a:buAutoNum type="arabicPeriod"/>
            </a:pPr>
            <a:r>
              <a:rPr lang="en-US" dirty="0"/>
              <a:t>Engage 1,000 students minimum to participate in a Project Lagro cohort for 4 months.</a:t>
            </a:r>
          </a:p>
          <a:p>
            <a:pPr marL="514350" indent="-514350" algn="l">
              <a:buFont typeface="+mj-lt"/>
              <a:buAutoNum type="arabicPeriod"/>
            </a:pPr>
            <a:r>
              <a:rPr lang="en-US" dirty="0"/>
              <a:t>Deploy technical requirements within 4-6 weeks from private preview start date</a:t>
            </a:r>
          </a:p>
          <a:p>
            <a:pPr marL="514350" indent="-514350" algn="l">
              <a:buFont typeface="+mj-lt"/>
              <a:buAutoNum type="arabicPeriod"/>
            </a:pPr>
            <a:r>
              <a:rPr lang="en-US" dirty="0"/>
              <a:t>Engage universities stakeholders in IT, career services, chancellors, and faculty to sponsor, advise, and implement preview deployment </a:t>
            </a:r>
          </a:p>
          <a:p>
            <a:pPr marL="514350" indent="-514350" algn="l">
              <a:buFont typeface="+mj-lt"/>
              <a:buAutoNum type="arabicPeriod"/>
            </a:pPr>
            <a:r>
              <a:rPr lang="en-US" dirty="0"/>
              <a:t>Advise on upcoming product milestones </a:t>
            </a:r>
          </a:p>
          <a:p>
            <a:pPr marL="514350" indent="-514350" algn="l">
              <a:buFont typeface="+mj-lt"/>
              <a:buAutoNum type="arabicPeriod"/>
            </a:pPr>
            <a:r>
              <a:rPr lang="en-US" dirty="0"/>
              <a:t>Estimated Azure costs are $2,000-2,500 per month</a:t>
            </a:r>
          </a:p>
        </p:txBody>
      </p:sp>
      <p:sp>
        <p:nvSpPr>
          <p:cNvPr id="3" name="Title 2">
            <a:extLst>
              <a:ext uri="{FF2B5EF4-FFF2-40B4-BE49-F238E27FC236}">
                <a16:creationId xmlns:a16="http://schemas.microsoft.com/office/drawing/2014/main" id="{B61EEE83-C1D5-4080-B356-6F384BD6F59D}"/>
              </a:ext>
            </a:extLst>
          </p:cNvPr>
          <p:cNvSpPr>
            <a:spLocks noGrp="1"/>
          </p:cNvSpPr>
          <p:nvPr>
            <p:ph type="title"/>
          </p:nvPr>
        </p:nvSpPr>
        <p:spPr/>
        <p:txBody>
          <a:bodyPr/>
          <a:lstStyle/>
          <a:p>
            <a:r>
              <a:rPr lang="en-US" dirty="0"/>
              <a:t>University contributions for the private preview </a:t>
            </a:r>
          </a:p>
        </p:txBody>
      </p:sp>
    </p:spTree>
    <p:extLst>
      <p:ext uri="{BB962C8B-B14F-4D97-AF65-F5344CB8AC3E}">
        <p14:creationId xmlns:p14="http://schemas.microsoft.com/office/powerpoint/2010/main" val="11377388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A2F6E5-93BA-499C-9662-A54E5646213B}"/>
              </a:ext>
            </a:extLst>
          </p:cNvPr>
          <p:cNvSpPr>
            <a:spLocks noGrp="1"/>
          </p:cNvSpPr>
          <p:nvPr>
            <p:ph type="body" sz="quarter" idx="10"/>
          </p:nvPr>
        </p:nvSpPr>
        <p:spPr>
          <a:xfrm>
            <a:off x="437318" y="2139702"/>
            <a:ext cx="11339774" cy="3992888"/>
          </a:xfrm>
        </p:spPr>
        <p:txBody>
          <a:bodyPr/>
          <a:lstStyle/>
          <a:p>
            <a:pPr marL="514350" indent="-514350" algn="l">
              <a:buFont typeface="+mj-lt"/>
              <a:buAutoNum type="arabicPeriod"/>
            </a:pPr>
            <a:r>
              <a:rPr lang="en-US" sz="2000" dirty="0"/>
              <a:t>Office 365 tenant with Azure AAD, with 5 guest accounts for Project Lagro team members</a:t>
            </a:r>
          </a:p>
          <a:p>
            <a:pPr marL="514350" indent="-514350" algn="l">
              <a:buFont typeface="+mj-lt"/>
              <a:buAutoNum type="arabicPeriod"/>
            </a:pPr>
            <a:r>
              <a:rPr lang="en-US" sz="2000" dirty="0"/>
              <a:t>Microsoft Teams deployment with channel created to install the Project Lagro app</a:t>
            </a:r>
          </a:p>
          <a:p>
            <a:pPr marL="514350" indent="-514350" algn="l">
              <a:buFont typeface="+mj-lt"/>
              <a:buAutoNum type="arabicPeriod"/>
            </a:pPr>
            <a:r>
              <a:rPr lang="en-US" sz="2000" dirty="0"/>
              <a:t>Azure subscriptions to deploy and monitor Azure services that power Project Lagro </a:t>
            </a:r>
          </a:p>
          <a:p>
            <a:pPr marL="514350" indent="-514350" algn="l">
              <a:buFont typeface="+mj-lt"/>
              <a:buAutoNum type="arabicPeriod"/>
            </a:pPr>
            <a:r>
              <a:rPr lang="en-US" sz="2000" dirty="0"/>
              <a:t>Course catalog and course syllabus data to identify skills gained from students’ academic experience or permission to scan online public course catalog </a:t>
            </a:r>
          </a:p>
          <a:p>
            <a:pPr marL="738447" lvl="1" indent="-514350" algn="l">
              <a:buFont typeface="Arial" panose="020B0604020202020204" pitchFamily="34" charset="0"/>
              <a:buChar char="•"/>
            </a:pPr>
            <a:r>
              <a:rPr lang="en-US" sz="1600" dirty="0"/>
              <a:t>Pilot option is to scrape public site. Long term option is connect to university course data systems. </a:t>
            </a:r>
          </a:p>
          <a:p>
            <a:pPr marL="514350" indent="-514350" algn="l">
              <a:buFont typeface="+mj-lt"/>
              <a:buAutoNum type="arabicPeriod"/>
            </a:pPr>
            <a:r>
              <a:rPr lang="en-US" sz="2000" dirty="0"/>
              <a:t>Student transcript data to identify university courses taken. </a:t>
            </a:r>
          </a:p>
          <a:p>
            <a:pPr marL="738447" lvl="1" indent="-514350" algn="l">
              <a:buFont typeface="Arial" panose="020B0604020202020204" pitchFamily="34" charset="0"/>
              <a:buChar char="•"/>
            </a:pPr>
            <a:r>
              <a:rPr lang="en-US" sz="1600" dirty="0"/>
              <a:t>Pilot option is to use unofficial transcript. Long term option is to connect to Student Information System. </a:t>
            </a:r>
          </a:p>
          <a:p>
            <a:pPr marL="514350" indent="-514350" algn="l">
              <a:buFont typeface="+mj-lt"/>
              <a:buAutoNum type="arabicPeriod"/>
            </a:pPr>
            <a:r>
              <a:rPr lang="en-US" sz="2000" dirty="0"/>
              <a:t>Enable LinkedIn account connections in Azure Activity Directory  </a:t>
            </a:r>
          </a:p>
          <a:p>
            <a:pPr marL="514350" indent="-514350" algn="l">
              <a:buFont typeface="+mj-lt"/>
              <a:buAutoNum type="arabicPeriod"/>
            </a:pPr>
            <a:r>
              <a:rPr lang="en-US" sz="2000" dirty="0"/>
              <a:t>LinkedIn Learning campus subscription (preferred) </a:t>
            </a:r>
          </a:p>
        </p:txBody>
      </p:sp>
      <p:sp>
        <p:nvSpPr>
          <p:cNvPr id="3" name="Title 2">
            <a:extLst>
              <a:ext uri="{FF2B5EF4-FFF2-40B4-BE49-F238E27FC236}">
                <a16:creationId xmlns:a16="http://schemas.microsoft.com/office/drawing/2014/main" id="{B61EEE83-C1D5-4080-B356-6F384BD6F59D}"/>
              </a:ext>
            </a:extLst>
          </p:cNvPr>
          <p:cNvSpPr>
            <a:spLocks noGrp="1"/>
          </p:cNvSpPr>
          <p:nvPr>
            <p:ph type="title"/>
          </p:nvPr>
        </p:nvSpPr>
        <p:spPr/>
        <p:txBody>
          <a:bodyPr/>
          <a:lstStyle/>
          <a:p>
            <a:r>
              <a:rPr lang="en-US" dirty="0"/>
              <a:t>Technical requirements </a:t>
            </a:r>
          </a:p>
        </p:txBody>
      </p:sp>
    </p:spTree>
    <p:extLst>
      <p:ext uri="{BB962C8B-B14F-4D97-AF65-F5344CB8AC3E}">
        <p14:creationId xmlns:p14="http://schemas.microsoft.com/office/powerpoint/2010/main" val="1345526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DB4E77B5-ADBB-F248-A7B8-B83C95BBABBC}"/>
              </a:ext>
            </a:extLst>
          </p:cNvPr>
          <p:cNvPicPr>
            <a:picLocks noChangeAspect="1"/>
          </p:cNvPicPr>
          <p:nvPr/>
        </p:nvPicPr>
        <p:blipFill>
          <a:blip r:embed="rId2"/>
          <a:stretch>
            <a:fillRect/>
          </a:stretch>
        </p:blipFill>
        <p:spPr>
          <a:xfrm>
            <a:off x="4663109" y="0"/>
            <a:ext cx="7528891" cy="6858000"/>
          </a:xfrm>
          <a:prstGeom prst="rect">
            <a:avLst/>
          </a:prstGeom>
        </p:spPr>
      </p:pic>
      <p:sp>
        <p:nvSpPr>
          <p:cNvPr id="6" name="Rectangle 5">
            <a:extLst>
              <a:ext uri="{FF2B5EF4-FFF2-40B4-BE49-F238E27FC236}">
                <a16:creationId xmlns:a16="http://schemas.microsoft.com/office/drawing/2014/main" id="{27882865-0FED-354E-8A5B-0F84C3574D87}"/>
              </a:ext>
            </a:extLst>
          </p:cNvPr>
          <p:cNvSpPr/>
          <p:nvPr/>
        </p:nvSpPr>
        <p:spPr>
          <a:xfrm>
            <a:off x="0" y="0"/>
            <a:ext cx="4663109" cy="685800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Segoe UI Semibold" panose="020B0502040204020203" pitchFamily="34" charset="0"/>
                <a:cs typeface="Segoe UI Semibold" panose="020B0502040204020203" pitchFamily="34" charset="0"/>
              </a:rPr>
              <a:t>Private preview implementation timeline</a:t>
            </a:r>
          </a:p>
        </p:txBody>
      </p:sp>
    </p:spTree>
    <p:extLst>
      <p:ext uri="{BB962C8B-B14F-4D97-AF65-F5344CB8AC3E}">
        <p14:creationId xmlns:p14="http://schemas.microsoft.com/office/powerpoint/2010/main" val="3711825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24483B11-AE1F-E84E-897D-EECDE20D0339}"/>
              </a:ext>
            </a:extLst>
          </p:cNvPr>
          <p:cNvSpPr>
            <a:spLocks noGrp="1"/>
          </p:cNvSpPr>
          <p:nvPr>
            <p:ph type="title"/>
          </p:nvPr>
        </p:nvSpPr>
        <p:spPr/>
        <p:txBody>
          <a:bodyPr/>
          <a:lstStyle/>
          <a:p>
            <a:r>
              <a:rPr lang="en-US"/>
              <a:t>Feedback</a:t>
            </a:r>
          </a:p>
        </p:txBody>
      </p:sp>
      <p:sp>
        <p:nvSpPr>
          <p:cNvPr id="22" name="Rectangle 21">
            <a:extLst>
              <a:ext uri="{FF2B5EF4-FFF2-40B4-BE49-F238E27FC236}">
                <a16:creationId xmlns:a16="http://schemas.microsoft.com/office/drawing/2014/main" id="{02AB0D9F-F774-904E-9735-CFBF462B5509}"/>
              </a:ext>
              <a:ext uri="{C183D7F6-B498-43B3-948B-1728B52AA6E4}">
                <adec:decorative xmlns:adec="http://schemas.microsoft.com/office/drawing/2017/decorative" val="1"/>
              </a:ext>
            </a:extLst>
          </p:cNvPr>
          <p:cNvSpPr/>
          <p:nvPr/>
        </p:nvSpPr>
        <p:spPr>
          <a:xfrm>
            <a:off x="-2" y="4838700"/>
            <a:ext cx="12192000" cy="2019300"/>
          </a:xfrm>
          <a:prstGeom prst="rect">
            <a:avLst/>
          </a:prstGeom>
          <a:solidFill>
            <a:srgbClr val="253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2">
            <a:extLst>
              <a:ext uri="{FF2B5EF4-FFF2-40B4-BE49-F238E27FC236}">
                <a16:creationId xmlns:a16="http://schemas.microsoft.com/office/drawing/2014/main" id="{4464AB86-9FA5-9D4A-80A3-FDAE371486EC}"/>
              </a:ext>
            </a:extLst>
          </p:cNvPr>
          <p:cNvSpPr txBox="1">
            <a:spLocks/>
          </p:cNvSpPr>
          <p:nvPr/>
        </p:nvSpPr>
        <p:spPr>
          <a:xfrm>
            <a:off x="-4" y="5563746"/>
            <a:ext cx="12192004" cy="569208"/>
          </a:xfrm>
          <a:prstGeom prst="rect">
            <a:avLst/>
          </a:prstGeom>
        </p:spPr>
        <p:txBody>
          <a:bodyPr vert="horz" lIns="0" tIns="54864" rIns="155448" bIns="0" rtlCol="0" anchor="ctr">
            <a:noAutofit/>
          </a:bodyPr>
          <a:lstStyle>
            <a:lvl1pPr marL="0" marR="0" indent="0" algn="l" defTabSz="932836" rtl="0" eaLnBrk="1" fontAlgn="auto" latinLnBrk="0" hangingPunct="1">
              <a:lnSpc>
                <a:spcPts val="2400"/>
              </a:lnSpc>
              <a:spcBef>
                <a:spcPts val="100"/>
              </a:spcBef>
              <a:spcAft>
                <a:spcPts val="11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j-lt"/>
                <a:ea typeface="+mn-ea"/>
                <a:cs typeface="+mn-cs"/>
              </a:defRPr>
            </a:lvl1pPr>
            <a:lvl2pPr marL="0" marR="0" indent="0" algn="l" defTabSz="932836" rtl="0" eaLnBrk="1" fontAlgn="auto" latinLnBrk="0" hangingPunct="1">
              <a:lnSpc>
                <a:spcPts val="3600"/>
              </a:lnSpc>
              <a:spcBef>
                <a:spcPts val="300"/>
              </a:spcBef>
              <a:spcAft>
                <a:spcPts val="900"/>
              </a:spcAft>
              <a:buClrTx/>
              <a:buSzPct val="90000"/>
              <a:buFont typeface="Wingdings" panose="05000000000000000000" pitchFamily="2" charset="2"/>
              <a:buNone/>
              <a:tabLst/>
              <a:defRPr sz="3000" kern="1200" spc="0" baseline="0">
                <a:gradFill>
                  <a:gsLst>
                    <a:gs pos="1250">
                      <a:schemeClr val="tx1"/>
                    </a:gs>
                    <a:gs pos="100000">
                      <a:schemeClr val="tx1"/>
                    </a:gs>
                  </a:gsLst>
                  <a:lin ang="5400000" scaled="0"/>
                </a:gradFill>
                <a:latin typeface="+mn-lt"/>
                <a:ea typeface="+mn-ea"/>
                <a:cs typeface="+mn-cs"/>
              </a:defRPr>
            </a:lvl2pPr>
            <a:lvl3pPr marL="0" marR="0" indent="0" algn="l" defTabSz="932836" rtl="0" eaLnBrk="1" fontAlgn="auto" latinLnBrk="0" hangingPunct="1">
              <a:lnSpc>
                <a:spcPts val="2400"/>
              </a:lnSpc>
              <a:spcBef>
                <a:spcPts val="100"/>
              </a:spcBef>
              <a:spcAft>
                <a:spcPts val="1100"/>
              </a:spcAft>
              <a:buClrTx/>
              <a:buSzPct val="90000"/>
              <a:buFont typeface="Wingdings" panose="05000000000000000000" pitchFamily="2" charset="2"/>
              <a:buNone/>
              <a:tabLst/>
              <a:defRPr sz="2000" kern="1200" spc="0" baseline="0">
                <a:solidFill>
                  <a:schemeClr val="tx1"/>
                </a:solidFill>
                <a:latin typeface="+mj-lt"/>
                <a:ea typeface="+mn-ea"/>
                <a:cs typeface="+mn-cs"/>
              </a:defRPr>
            </a:lvl3pPr>
            <a:lvl4pPr marL="0" marR="0" indent="0" algn="l" defTabSz="932836" rtl="0" eaLnBrk="1" fontAlgn="auto" latinLnBrk="0" hangingPunct="1">
              <a:lnSpc>
                <a:spcPts val="1800"/>
              </a:lnSpc>
              <a:spcBef>
                <a:spcPts val="100"/>
              </a:spcBef>
              <a:spcAft>
                <a:spcPts val="500"/>
              </a:spcAft>
              <a:buClrTx/>
              <a:buSzPct val="90000"/>
              <a:buFont typeface="Wingdings" panose="05000000000000000000" pitchFamily="2" charset="2"/>
              <a:buNone/>
              <a:tabLst/>
              <a:defRPr sz="1300" kern="1200" spc="0" baseline="0">
                <a:gradFill>
                  <a:gsLst>
                    <a:gs pos="1250">
                      <a:schemeClr val="tx1"/>
                    </a:gs>
                    <a:gs pos="100000">
                      <a:schemeClr val="tx1"/>
                    </a:gs>
                  </a:gsLst>
                  <a:lin ang="5400000" scaled="0"/>
                </a:gradFill>
                <a:latin typeface="+mn-lt"/>
                <a:ea typeface="+mn-ea"/>
                <a:cs typeface="+mn-cs"/>
              </a:defRPr>
            </a:lvl4pPr>
            <a:lvl5pPr marL="0" marR="0" indent="0" algn="l" defTabSz="932836" rtl="0" eaLnBrk="1" fontAlgn="auto" latinLnBrk="0" hangingPunct="1">
              <a:lnSpc>
                <a:spcPts val="1200"/>
              </a:lnSpc>
              <a:spcBef>
                <a:spcPts val="0"/>
              </a:spcBef>
              <a:spcAft>
                <a:spcPts val="600"/>
              </a:spcAft>
              <a:buClrTx/>
              <a:buSzPct val="90000"/>
              <a:buFont typeface="Wingdings" panose="05000000000000000000" pitchFamily="2" charset="2"/>
              <a:buNone/>
              <a:tabLst/>
              <a:defRPr sz="900" kern="1200" spc="0" baseline="0">
                <a:solidFill>
                  <a:schemeClr val="tx1"/>
                </a:solidFill>
                <a:latin typeface="+mn-lt"/>
                <a:ea typeface="+mn-ea"/>
                <a:cs typeface="+mn-cs"/>
              </a:defRPr>
            </a:lvl5pPr>
            <a:lvl6pPr marL="0" indent="0" algn="l" defTabSz="932836" rtl="0" eaLnBrk="1" latinLnBrk="0" hangingPunct="1">
              <a:lnSpc>
                <a:spcPts val="900"/>
              </a:lnSpc>
              <a:spcBef>
                <a:spcPts val="200"/>
              </a:spcBef>
              <a:spcAft>
                <a:spcPts val="100"/>
              </a:spcAft>
              <a:buFont typeface="Arial" pitchFamily="34" charset="0"/>
              <a:buNone/>
              <a:defRPr sz="700" kern="1200" spc="0">
                <a:solidFill>
                  <a:schemeClr val="tx1"/>
                </a:solidFill>
                <a:latin typeface="+mn-lt"/>
                <a:ea typeface="+mn-ea"/>
                <a:cs typeface="+mn-cs"/>
              </a:defRPr>
            </a:lvl6pPr>
            <a:lvl7pPr marL="3031716" indent="-233210" algn="l" defTabSz="93283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10" algn="l" defTabSz="93283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2" indent="-233210" algn="l" defTabSz="93283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836" rtl="0" eaLnBrk="1" fontAlgn="auto" latinLnBrk="0" hangingPunct="1">
              <a:lnSpc>
                <a:spcPts val="2400"/>
              </a:lnSpc>
              <a:spcBef>
                <a:spcPts val="100"/>
              </a:spcBef>
              <a:spcAft>
                <a:spcPts val="1100"/>
              </a:spcAft>
              <a:buClrTx/>
              <a:buSzPct val="90000"/>
              <a:buFont typeface="Wingdings" panose="05000000000000000000" pitchFamily="2" charset="2"/>
              <a:buNone/>
              <a:tabLst/>
              <a:defRPr/>
            </a:pPr>
            <a:r>
              <a:rPr lang="en-US" sz="4200" b="1" dirty="0">
                <a:solidFill>
                  <a:schemeClr val="bg1"/>
                </a:solidFill>
                <a:latin typeface="Segoe UI Semibold" panose="020B0502040204020203" pitchFamily="34" charset="0"/>
                <a:cs typeface="Segoe UI Semibold" panose="020B0502040204020203" pitchFamily="34" charset="0"/>
              </a:rPr>
              <a:t>Project Lagro Introduction</a:t>
            </a:r>
            <a:endParaRPr kumimoji="0" lang="en-US" sz="4200" b="1" u="none" strike="noStrike" kern="1200" cap="none" spc="0" normalizeH="0" baseline="0" noProof="0" dirty="0">
              <a:ln>
                <a:noFill/>
              </a:ln>
              <a:solidFill>
                <a:schemeClr val="bg1"/>
              </a:solidFill>
              <a:effectLst/>
              <a:uLnTx/>
              <a:uFillTx/>
              <a:latin typeface="Segoe UI Semibold" panose="020B0502040204020203" pitchFamily="34" charset="0"/>
              <a:cs typeface="Segoe UI Semibold" panose="020B0502040204020203" pitchFamily="34" charset="0"/>
            </a:endParaRPr>
          </a:p>
        </p:txBody>
      </p:sp>
      <p:pic>
        <p:nvPicPr>
          <p:cNvPr id="9" name="Picture 8" descr="A group of students walking in front of a building discussing what's being viewed on a personal computer. ">
            <a:extLst>
              <a:ext uri="{FF2B5EF4-FFF2-40B4-BE49-F238E27FC236}">
                <a16:creationId xmlns:a16="http://schemas.microsoft.com/office/drawing/2014/main" id="{668BDDFA-0983-2D43-BF4F-FF054D268B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60" t="41026" r="360" b="-109"/>
          <a:stretch/>
        </p:blipFill>
        <p:spPr>
          <a:xfrm>
            <a:off x="-1" y="0"/>
            <a:ext cx="12192001" cy="4838700"/>
          </a:xfrm>
          <a:prstGeom prst="rect">
            <a:avLst/>
          </a:prstGeom>
        </p:spPr>
      </p:pic>
    </p:spTree>
    <p:extLst>
      <p:ext uri="{BB962C8B-B14F-4D97-AF65-F5344CB8AC3E}">
        <p14:creationId xmlns:p14="http://schemas.microsoft.com/office/powerpoint/2010/main" val="1478387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21DC01-73B4-406D-96D8-6C0A2416A587}"/>
              </a:ext>
            </a:extLst>
          </p:cNvPr>
          <p:cNvSpPr>
            <a:spLocks noGrp="1"/>
          </p:cNvSpPr>
          <p:nvPr>
            <p:ph type="title"/>
          </p:nvPr>
        </p:nvSpPr>
        <p:spPr/>
        <p:txBody>
          <a:bodyPr/>
          <a:lstStyle/>
          <a:p>
            <a:r>
              <a:rPr lang="en-US" dirty="0"/>
              <a:t>Preview engagement</a:t>
            </a:r>
          </a:p>
        </p:txBody>
      </p:sp>
      <p:graphicFrame>
        <p:nvGraphicFramePr>
          <p:cNvPr id="7" name="Table 7">
            <a:extLst>
              <a:ext uri="{FF2B5EF4-FFF2-40B4-BE49-F238E27FC236}">
                <a16:creationId xmlns:a16="http://schemas.microsoft.com/office/drawing/2014/main" id="{0F24B3A0-2CAF-429A-9B39-8E79BEEC3D7D}"/>
              </a:ext>
            </a:extLst>
          </p:cNvPr>
          <p:cNvGraphicFramePr>
            <a:graphicFrameLocks noGrp="1"/>
          </p:cNvGraphicFramePr>
          <p:nvPr/>
        </p:nvGraphicFramePr>
        <p:xfrm>
          <a:off x="426424" y="1972621"/>
          <a:ext cx="11336039" cy="4232055"/>
        </p:xfrm>
        <a:graphic>
          <a:graphicData uri="http://schemas.openxmlformats.org/drawingml/2006/table">
            <a:tbl>
              <a:tblPr firstRow="1" bandRow="1">
                <a:tableStyleId>{5C22544A-7EE6-4342-B048-85BDC9FD1C3A}</a:tableStyleId>
              </a:tblPr>
              <a:tblGrid>
                <a:gridCol w="1728347">
                  <a:extLst>
                    <a:ext uri="{9D8B030D-6E8A-4147-A177-3AD203B41FA5}">
                      <a16:colId xmlns:a16="http://schemas.microsoft.com/office/drawing/2014/main" val="1969290921"/>
                    </a:ext>
                  </a:extLst>
                </a:gridCol>
                <a:gridCol w="4286973">
                  <a:extLst>
                    <a:ext uri="{9D8B030D-6E8A-4147-A177-3AD203B41FA5}">
                      <a16:colId xmlns:a16="http://schemas.microsoft.com/office/drawing/2014/main" val="821183235"/>
                    </a:ext>
                  </a:extLst>
                </a:gridCol>
                <a:gridCol w="5320719">
                  <a:extLst>
                    <a:ext uri="{9D8B030D-6E8A-4147-A177-3AD203B41FA5}">
                      <a16:colId xmlns:a16="http://schemas.microsoft.com/office/drawing/2014/main" val="3942210856"/>
                    </a:ext>
                  </a:extLst>
                </a:gridCol>
              </a:tblGrid>
              <a:tr h="366291">
                <a:tc>
                  <a:txBody>
                    <a:bodyPr/>
                    <a:lstStyle/>
                    <a:p>
                      <a:endParaRPr lang="en-US" sz="1600"/>
                    </a:p>
                  </a:txBody>
                  <a:tcPr/>
                </a:tc>
                <a:tc>
                  <a:txBody>
                    <a:bodyPr/>
                    <a:lstStyle/>
                    <a:p>
                      <a:r>
                        <a:rPr lang="en-US" sz="1600"/>
                        <a:t>Univ stakeholders</a:t>
                      </a:r>
                    </a:p>
                  </a:txBody>
                  <a:tcPr/>
                </a:tc>
                <a:tc>
                  <a:txBody>
                    <a:bodyPr/>
                    <a:lstStyle/>
                    <a:p>
                      <a:r>
                        <a:rPr lang="en-US" sz="1600"/>
                        <a:t>Students</a:t>
                      </a:r>
                    </a:p>
                  </a:txBody>
                  <a:tcPr/>
                </a:tc>
                <a:extLst>
                  <a:ext uri="{0D108BD9-81ED-4DB2-BD59-A6C34878D82A}">
                    <a16:rowId xmlns:a16="http://schemas.microsoft.com/office/drawing/2014/main" val="1676123593"/>
                  </a:ext>
                </a:extLst>
              </a:tr>
              <a:tr h="366291">
                <a:tc>
                  <a:txBody>
                    <a:bodyPr/>
                    <a:lstStyle/>
                    <a:p>
                      <a:r>
                        <a:rPr lang="en-US" sz="1600" kern="1200">
                          <a:solidFill>
                            <a:schemeClr val="dk1"/>
                          </a:solidFill>
                          <a:latin typeface="+mn-lt"/>
                          <a:ea typeface="+mn-ea"/>
                          <a:cs typeface="+mn-cs"/>
                        </a:rPr>
                        <a:t>Week 1</a:t>
                      </a:r>
                    </a:p>
                  </a:txBody>
                  <a:tcPr/>
                </a:tc>
                <a:tc>
                  <a:txBody>
                    <a:bodyPr/>
                    <a:lstStyle/>
                    <a:p>
                      <a:r>
                        <a:rPr lang="en-US" sz="1600" kern="1200" dirty="0">
                          <a:solidFill>
                            <a:schemeClr val="dk1"/>
                          </a:solidFill>
                          <a:latin typeface="+mn-lt"/>
                          <a:ea typeface="+mn-ea"/>
                          <a:cs typeface="+mn-cs"/>
                        </a:rPr>
                        <a:t>Successful launch</a:t>
                      </a:r>
                    </a:p>
                  </a:txBody>
                  <a:tcPr/>
                </a:tc>
                <a:tc>
                  <a:txBody>
                    <a:bodyPr/>
                    <a:lstStyle/>
                    <a:p>
                      <a:r>
                        <a:rPr lang="en-US" sz="1600"/>
                        <a:t>Onboard students</a:t>
                      </a:r>
                    </a:p>
                  </a:txBody>
                  <a:tcPr/>
                </a:tc>
                <a:extLst>
                  <a:ext uri="{0D108BD9-81ED-4DB2-BD59-A6C34878D82A}">
                    <a16:rowId xmlns:a16="http://schemas.microsoft.com/office/drawing/2014/main" val="2103733915"/>
                  </a:ext>
                </a:extLst>
              </a:tr>
              <a:tr h="632229">
                <a:tc>
                  <a:txBody>
                    <a:bodyPr/>
                    <a:lstStyle/>
                    <a:p>
                      <a:r>
                        <a:rPr lang="en-US" sz="1600" kern="1200">
                          <a:solidFill>
                            <a:schemeClr val="dk1"/>
                          </a:solidFill>
                          <a:latin typeface="+mn-lt"/>
                          <a:ea typeface="+mn-ea"/>
                          <a:cs typeface="+mn-cs"/>
                        </a:rPr>
                        <a:t>Week 2</a:t>
                      </a:r>
                    </a:p>
                  </a:txBody>
                  <a:tcPr/>
                </a:tc>
                <a:tc>
                  <a:txBody>
                    <a:bodyPr/>
                    <a:lstStyle/>
                    <a:p>
                      <a:r>
                        <a:rPr lang="en-US" sz="1600" kern="1200" dirty="0">
                          <a:solidFill>
                            <a:schemeClr val="dk1"/>
                          </a:solidFill>
                          <a:latin typeface="+mn-lt"/>
                          <a:ea typeface="+mn-ea"/>
                          <a:cs typeface="+mn-cs"/>
                        </a:rPr>
                        <a:t>Launch retrospective, review goals and plans for preview program</a:t>
                      </a:r>
                    </a:p>
                  </a:txBody>
                  <a:tcPr/>
                </a:tc>
                <a:tc>
                  <a:txBody>
                    <a:bodyPr/>
                    <a:lstStyle/>
                    <a:p>
                      <a:r>
                        <a:rPr lang="en-US" sz="1600"/>
                        <a:t>Pre-launch questionnaire </a:t>
                      </a:r>
                    </a:p>
                  </a:txBody>
                  <a:tcPr/>
                </a:tc>
                <a:extLst>
                  <a:ext uri="{0D108BD9-81ED-4DB2-BD59-A6C34878D82A}">
                    <a16:rowId xmlns:a16="http://schemas.microsoft.com/office/drawing/2014/main" val="3895148830"/>
                  </a:ext>
                </a:extLst>
              </a:tr>
              <a:tr h="366291">
                <a:tc>
                  <a:txBody>
                    <a:bodyPr/>
                    <a:lstStyle/>
                    <a:p>
                      <a:r>
                        <a:rPr lang="en-US" sz="1600" kern="1200">
                          <a:solidFill>
                            <a:schemeClr val="dk1"/>
                          </a:solidFill>
                          <a:latin typeface="+mn-lt"/>
                          <a:ea typeface="+mn-ea"/>
                          <a:cs typeface="+mn-cs"/>
                        </a:rPr>
                        <a:t>Week 4</a:t>
                      </a:r>
                    </a:p>
                  </a:txBody>
                  <a:tcPr/>
                </a:tc>
                <a:tc rowSpan="5">
                  <a:txBody>
                    <a:bodyPr/>
                    <a:lstStyle/>
                    <a:p>
                      <a:pPr marL="0" marR="0" lvl="0" indent="0">
                        <a:spcBef>
                          <a:spcPts val="0"/>
                        </a:spcBef>
                        <a:spcAft>
                          <a:spcPts val="0"/>
                        </a:spcAft>
                        <a:buFont typeface="Calibri" panose="020F0502020204030204" pitchFamily="34" charset="0"/>
                        <a:buNone/>
                      </a:pPr>
                      <a:r>
                        <a:rPr lang="en-US" sz="1600" kern="1200" dirty="0">
                          <a:solidFill>
                            <a:schemeClr val="dk1"/>
                          </a:solidFill>
                          <a:latin typeface="+mn-lt"/>
                          <a:ea typeface="+mn-ea"/>
                          <a:cs typeface="+mn-cs"/>
                        </a:rPr>
                        <a:t>Recurring agenda</a:t>
                      </a:r>
                    </a:p>
                    <a:p>
                      <a:pPr marL="342900" marR="0" lvl="0" indent="-342900">
                        <a:spcBef>
                          <a:spcPts val="0"/>
                        </a:spcBef>
                        <a:spcAft>
                          <a:spcPts val="0"/>
                        </a:spcAft>
                        <a:buFont typeface="Calibri" panose="020F0502020204030204" pitchFamily="34" charset="0"/>
                        <a:buChar char="-"/>
                      </a:pPr>
                      <a:r>
                        <a:rPr lang="en-US" sz="1600" kern="1200" dirty="0">
                          <a:solidFill>
                            <a:schemeClr val="dk1"/>
                          </a:solidFill>
                          <a:latin typeface="+mn-lt"/>
                          <a:ea typeface="+mn-ea"/>
                          <a:cs typeface="+mn-cs"/>
                        </a:rPr>
                        <a:t>Student assignment update</a:t>
                      </a:r>
                    </a:p>
                    <a:p>
                      <a:pPr marL="342900" marR="0" lvl="0" indent="-342900">
                        <a:spcBef>
                          <a:spcPts val="0"/>
                        </a:spcBef>
                        <a:spcAft>
                          <a:spcPts val="0"/>
                        </a:spcAft>
                        <a:buFont typeface="Calibri" panose="020F0502020204030204" pitchFamily="34" charset="0"/>
                        <a:buChar char="-"/>
                      </a:pPr>
                      <a:r>
                        <a:rPr lang="en-US" sz="1600" kern="1200" dirty="0">
                          <a:solidFill>
                            <a:schemeClr val="dk1"/>
                          </a:solidFill>
                          <a:latin typeface="+mn-lt"/>
                          <a:ea typeface="+mn-ea"/>
                          <a:cs typeface="+mn-cs"/>
                        </a:rPr>
                        <a:t>Feedback areas – product value, student experience, offering, etc.</a:t>
                      </a:r>
                    </a:p>
                    <a:p>
                      <a:pPr marL="342900" marR="0" lvl="0" indent="-342900">
                        <a:spcBef>
                          <a:spcPts val="0"/>
                        </a:spcBef>
                        <a:spcAft>
                          <a:spcPts val="0"/>
                        </a:spcAft>
                        <a:buFont typeface="Calibri" panose="020F0502020204030204" pitchFamily="34" charset="0"/>
                        <a:buChar char="-"/>
                      </a:pPr>
                      <a:r>
                        <a:rPr lang="en-US" sz="1600" kern="1200" dirty="0">
                          <a:solidFill>
                            <a:schemeClr val="dk1"/>
                          </a:solidFill>
                          <a:latin typeface="+mn-lt"/>
                          <a:ea typeface="+mn-ea"/>
                          <a:cs typeface="+mn-cs"/>
                        </a:rPr>
                        <a:t>Learning sessions – identify/plan/review</a:t>
                      </a:r>
                    </a:p>
                  </a:txBody>
                  <a:tcPr/>
                </a:tc>
                <a:tc>
                  <a:txBody>
                    <a:bodyPr/>
                    <a:lstStyle/>
                    <a:p>
                      <a:r>
                        <a:rPr lang="en-US" sz="1600" dirty="0"/>
                        <a:t>Setting up UserTesting.com account + Project Lagro initial review and reactions (unmoderated)</a:t>
                      </a:r>
                    </a:p>
                  </a:txBody>
                  <a:tcPr/>
                </a:tc>
                <a:extLst>
                  <a:ext uri="{0D108BD9-81ED-4DB2-BD59-A6C34878D82A}">
                    <a16:rowId xmlns:a16="http://schemas.microsoft.com/office/drawing/2014/main" val="960392281"/>
                  </a:ext>
                </a:extLst>
              </a:tr>
              <a:tr h="366291">
                <a:tc>
                  <a:txBody>
                    <a:bodyPr/>
                    <a:lstStyle/>
                    <a:p>
                      <a:r>
                        <a:rPr lang="en-US" sz="1600" kern="1200" dirty="0">
                          <a:solidFill>
                            <a:schemeClr val="dk1"/>
                          </a:solidFill>
                          <a:latin typeface="+mn-lt"/>
                          <a:ea typeface="+mn-ea"/>
                          <a:cs typeface="+mn-cs"/>
                        </a:rPr>
                        <a:t>Week 6</a:t>
                      </a:r>
                    </a:p>
                  </a:txBody>
                  <a:tcPr/>
                </a:tc>
                <a:tc vMerge="1">
                  <a:txBody>
                    <a:bodyPr/>
                    <a:lstStyle/>
                    <a:p>
                      <a:endParaRPr lang="en-US" sz="1600" dirty="0"/>
                    </a:p>
                  </a:txBody>
                  <a:tcPr/>
                </a:tc>
                <a:tc>
                  <a:txBody>
                    <a:bodyPr/>
                    <a:lstStyle/>
                    <a:p>
                      <a:r>
                        <a:rPr lang="en-US" sz="1600"/>
                        <a:t>1:1 feedback session (career navigation + design evaluation) </a:t>
                      </a:r>
                    </a:p>
                  </a:txBody>
                  <a:tcPr/>
                </a:tc>
                <a:extLst>
                  <a:ext uri="{0D108BD9-81ED-4DB2-BD59-A6C34878D82A}">
                    <a16:rowId xmlns:a16="http://schemas.microsoft.com/office/drawing/2014/main" val="3297039434"/>
                  </a:ext>
                </a:extLst>
              </a:tr>
              <a:tr h="366291">
                <a:tc>
                  <a:txBody>
                    <a:bodyPr/>
                    <a:lstStyle/>
                    <a:p>
                      <a:r>
                        <a:rPr lang="en-US" sz="1600" kern="1200" dirty="0">
                          <a:solidFill>
                            <a:schemeClr val="dk1"/>
                          </a:solidFill>
                          <a:latin typeface="+mn-lt"/>
                          <a:ea typeface="+mn-ea"/>
                          <a:cs typeface="+mn-cs"/>
                        </a:rPr>
                        <a:t>Week 8</a:t>
                      </a:r>
                    </a:p>
                  </a:txBody>
                  <a:tcPr/>
                </a:tc>
                <a:tc vMerge="1">
                  <a:txBody>
                    <a:bodyPr/>
                    <a:lstStyle/>
                    <a:p>
                      <a:endParaRPr lang="en-US" sz="1600" dirty="0"/>
                    </a:p>
                  </a:txBody>
                  <a:tcPr/>
                </a:tc>
                <a:tc>
                  <a:txBody>
                    <a:bodyPr/>
                    <a:lstStyle/>
                    <a:p>
                      <a:r>
                        <a:rPr lang="en-US" sz="1600"/>
                        <a:t>Networking value, tools, and methods</a:t>
                      </a:r>
                    </a:p>
                  </a:txBody>
                  <a:tcPr/>
                </a:tc>
                <a:extLst>
                  <a:ext uri="{0D108BD9-81ED-4DB2-BD59-A6C34878D82A}">
                    <a16:rowId xmlns:a16="http://schemas.microsoft.com/office/drawing/2014/main" val="2247819842"/>
                  </a:ext>
                </a:extLst>
              </a:tr>
              <a:tr h="366291">
                <a:tc>
                  <a:txBody>
                    <a:bodyPr/>
                    <a:lstStyle/>
                    <a:p>
                      <a:r>
                        <a:rPr lang="en-US" sz="1600" kern="1200" dirty="0">
                          <a:solidFill>
                            <a:schemeClr val="dk1"/>
                          </a:solidFill>
                          <a:latin typeface="+mn-lt"/>
                          <a:ea typeface="+mn-ea"/>
                          <a:cs typeface="+mn-cs"/>
                        </a:rPr>
                        <a:t>Week 10</a:t>
                      </a:r>
                    </a:p>
                  </a:txBody>
                  <a:tcPr/>
                </a:tc>
                <a:tc vMerge="1">
                  <a:txBody>
                    <a:bodyPr/>
                    <a:lstStyle/>
                    <a:p>
                      <a:endParaRPr lang="en-US" sz="1600" dirty="0"/>
                    </a:p>
                  </a:txBody>
                  <a:tcPr/>
                </a:tc>
                <a:tc>
                  <a:txBody>
                    <a:bodyPr/>
                    <a:lstStyle/>
                    <a:p>
                      <a:r>
                        <a:rPr lang="en-US" sz="1600"/>
                        <a:t>Skills confidence and skill gap awareness</a:t>
                      </a:r>
                    </a:p>
                  </a:txBody>
                  <a:tcPr/>
                </a:tc>
                <a:extLst>
                  <a:ext uri="{0D108BD9-81ED-4DB2-BD59-A6C34878D82A}">
                    <a16:rowId xmlns:a16="http://schemas.microsoft.com/office/drawing/2014/main" val="3517752913"/>
                  </a:ext>
                </a:extLst>
              </a:tr>
              <a:tr h="366291">
                <a:tc>
                  <a:txBody>
                    <a:bodyPr/>
                    <a:lstStyle/>
                    <a:p>
                      <a:r>
                        <a:rPr lang="en-US" sz="1600" kern="1200" dirty="0">
                          <a:solidFill>
                            <a:schemeClr val="dk1"/>
                          </a:solidFill>
                          <a:latin typeface="+mn-lt"/>
                          <a:ea typeface="+mn-ea"/>
                          <a:cs typeface="+mn-cs"/>
                        </a:rPr>
                        <a:t>Week 12</a:t>
                      </a:r>
                    </a:p>
                  </a:txBody>
                  <a:tcPr/>
                </a:tc>
                <a:tc vMerge="1">
                  <a:txBody>
                    <a:bodyPr/>
                    <a:lstStyle/>
                    <a:p>
                      <a:endParaRPr lang="en-US" sz="1600" dirty="0"/>
                    </a:p>
                  </a:txBody>
                  <a:tcPr/>
                </a:tc>
                <a:tc>
                  <a:txBody>
                    <a:bodyPr/>
                    <a:lstStyle/>
                    <a:p>
                      <a:r>
                        <a:rPr lang="en-US" sz="1600"/>
                        <a:t>Learning habits and tools (skills acquisition confidence)</a:t>
                      </a:r>
                    </a:p>
                  </a:txBody>
                  <a:tcPr/>
                </a:tc>
                <a:extLst>
                  <a:ext uri="{0D108BD9-81ED-4DB2-BD59-A6C34878D82A}">
                    <a16:rowId xmlns:a16="http://schemas.microsoft.com/office/drawing/2014/main" val="1484463396"/>
                  </a:ext>
                </a:extLst>
              </a:tr>
              <a:tr h="366291">
                <a:tc>
                  <a:txBody>
                    <a:bodyPr/>
                    <a:lstStyle/>
                    <a:p>
                      <a:r>
                        <a:rPr lang="en-US" sz="1600" kern="1200">
                          <a:solidFill>
                            <a:schemeClr val="dk1"/>
                          </a:solidFill>
                          <a:latin typeface="+mn-lt"/>
                          <a:ea typeface="+mn-ea"/>
                          <a:cs typeface="+mn-cs"/>
                        </a:rPr>
                        <a:t>Week 14</a:t>
                      </a:r>
                    </a:p>
                  </a:txBody>
                  <a:tcPr/>
                </a:tc>
                <a:tc>
                  <a:txBody>
                    <a:bodyPr/>
                    <a:lstStyle/>
                    <a:p>
                      <a:r>
                        <a:rPr lang="en-US" sz="1600" kern="1200" dirty="0">
                          <a:solidFill>
                            <a:schemeClr val="dk1"/>
                          </a:solidFill>
                          <a:latin typeface="+mn-lt"/>
                          <a:ea typeface="+mn-ea"/>
                          <a:cs typeface="+mn-cs"/>
                        </a:rPr>
                        <a:t>Research summary report out</a:t>
                      </a:r>
                    </a:p>
                  </a:txBody>
                  <a:tcPr/>
                </a:tc>
                <a:tc>
                  <a:txBody>
                    <a:bodyPr/>
                    <a:lstStyle/>
                    <a:p>
                      <a:r>
                        <a:rPr lang="en-US" sz="1600" dirty="0"/>
                        <a:t>Reward students based on engagement level</a:t>
                      </a:r>
                    </a:p>
                    <a:p>
                      <a:r>
                        <a:rPr lang="en-US" sz="1600" dirty="0"/>
                        <a:t>Report out to education institute all up research engagement outcomes</a:t>
                      </a:r>
                    </a:p>
                  </a:txBody>
                  <a:tcPr/>
                </a:tc>
                <a:extLst>
                  <a:ext uri="{0D108BD9-81ED-4DB2-BD59-A6C34878D82A}">
                    <a16:rowId xmlns:a16="http://schemas.microsoft.com/office/drawing/2014/main" val="1748981178"/>
                  </a:ext>
                </a:extLst>
              </a:tr>
            </a:tbl>
          </a:graphicData>
        </a:graphic>
      </p:graphicFrame>
    </p:spTree>
    <p:extLst>
      <p:ext uri="{BB962C8B-B14F-4D97-AF65-F5344CB8AC3E}">
        <p14:creationId xmlns:p14="http://schemas.microsoft.com/office/powerpoint/2010/main" val="871138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4BBDD3-98FD-456F-A68D-90E7E2517623}"/>
              </a:ext>
            </a:extLst>
          </p:cNvPr>
          <p:cNvSpPr>
            <a:spLocks noGrp="1"/>
          </p:cNvSpPr>
          <p:nvPr>
            <p:ph type="body" sz="quarter" idx="10"/>
          </p:nvPr>
        </p:nvSpPr>
        <p:spPr>
          <a:xfrm>
            <a:off x="437318" y="2139702"/>
            <a:ext cx="11339774" cy="353045"/>
          </a:xfrm>
        </p:spPr>
        <p:txBody>
          <a:bodyPr/>
          <a:lstStyle/>
          <a:p>
            <a:pPr algn="l"/>
            <a:r>
              <a:rPr lang="en-US" dirty="0"/>
              <a:t>Contact Alicia Redmond </a:t>
            </a:r>
            <a:r>
              <a:rPr lang="en-US" dirty="0">
                <a:hlinkClick r:id="rId2"/>
              </a:rPr>
              <a:t>alboaz@microsoft.com</a:t>
            </a:r>
            <a:r>
              <a:rPr lang="en-US" dirty="0"/>
              <a:t> with any questions</a:t>
            </a:r>
          </a:p>
        </p:txBody>
      </p:sp>
      <p:sp>
        <p:nvSpPr>
          <p:cNvPr id="4" name="Title 3">
            <a:extLst>
              <a:ext uri="{FF2B5EF4-FFF2-40B4-BE49-F238E27FC236}">
                <a16:creationId xmlns:a16="http://schemas.microsoft.com/office/drawing/2014/main" id="{CBA85D84-9972-4F4F-BDC8-C425A9082098}"/>
              </a:ext>
            </a:extLst>
          </p:cNvPr>
          <p:cNvSpPr>
            <a:spLocks noGrp="1"/>
          </p:cNvSpPr>
          <p:nvPr>
            <p:ph type="title"/>
          </p:nvPr>
        </p:nvSpPr>
        <p:spPr/>
        <p:txBody>
          <a:bodyPr/>
          <a:lstStyle/>
          <a:p>
            <a:r>
              <a:rPr lang="en-US" dirty="0"/>
              <a:t>Q&amp;A</a:t>
            </a:r>
          </a:p>
        </p:txBody>
      </p:sp>
    </p:spTree>
    <p:extLst>
      <p:ext uri="{BB962C8B-B14F-4D97-AF65-F5344CB8AC3E}">
        <p14:creationId xmlns:p14="http://schemas.microsoft.com/office/powerpoint/2010/main" val="2535912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274FC2C-698C-4772-B221-3EFDC62D8E3F}"/>
              </a:ext>
            </a:extLst>
          </p:cNvPr>
          <p:cNvSpPr>
            <a:spLocks noGrp="1"/>
          </p:cNvSpPr>
          <p:nvPr>
            <p:ph type="body" sz="quarter" idx="10"/>
          </p:nvPr>
        </p:nvSpPr>
        <p:spPr>
          <a:xfrm>
            <a:off x="437318" y="2139702"/>
            <a:ext cx="11170482" cy="1227516"/>
          </a:xfrm>
        </p:spPr>
        <p:txBody>
          <a:bodyPr/>
          <a:lstStyle/>
          <a:p>
            <a:pPr>
              <a:lnSpc>
                <a:spcPct val="114000"/>
              </a:lnSpc>
            </a:pPr>
            <a:r>
              <a:rPr lang="en-US" sz="2400" dirty="0">
                <a:latin typeface="Segoe UI" panose="020B0502040204020203" pitchFamily="34" charset="0"/>
                <a:cs typeface="Segoe UI" panose="020B0502040204020203" pitchFamily="34" charset="0"/>
              </a:rPr>
              <a:t>Project Lagro is a Microsoft Teams app powered by Azure services and LinkedIn Economic Graph data for students to explore jobs, identify their skill gap, and discover people and learning resources to support their career goals. </a:t>
            </a:r>
          </a:p>
        </p:txBody>
      </p:sp>
      <p:sp>
        <p:nvSpPr>
          <p:cNvPr id="3" name="Title 2">
            <a:extLst>
              <a:ext uri="{FF2B5EF4-FFF2-40B4-BE49-F238E27FC236}">
                <a16:creationId xmlns:a16="http://schemas.microsoft.com/office/drawing/2014/main" id="{DAA868FE-19F4-430C-A440-86DA89555473}"/>
              </a:ext>
            </a:extLst>
          </p:cNvPr>
          <p:cNvSpPr>
            <a:spLocks noGrp="1"/>
          </p:cNvSpPr>
          <p:nvPr>
            <p:ph type="title"/>
          </p:nvPr>
        </p:nvSpPr>
        <p:spPr/>
        <p:txBody>
          <a:bodyPr/>
          <a:lstStyle/>
          <a:p>
            <a:pPr algn="ctr"/>
            <a:r>
              <a:rPr lang="en-US" dirty="0">
                <a:latin typeface="Segoe UI" panose="020B0502040204020203" pitchFamily="34" charset="0"/>
                <a:cs typeface="Segoe UI" panose="020B0502040204020203" pitchFamily="34" charset="0"/>
              </a:rPr>
              <a:t>What is Project </a:t>
            </a:r>
            <a:r>
              <a:rPr lang="en-US" err="1">
                <a:latin typeface="Segoe UI" panose="020B0502040204020203" pitchFamily="34" charset="0"/>
                <a:cs typeface="Segoe UI" panose="020B0502040204020203" pitchFamily="34" charset="0"/>
              </a:rPr>
              <a:t>Lagro</a:t>
            </a:r>
            <a:r>
              <a:rPr lang="en-US" dirty="0">
                <a:latin typeface="Segoe UI" panose="020B0502040204020203" pitchFamily="34" charset="0"/>
                <a:cs typeface="Segoe UI" panose="020B0502040204020203" pitchFamily="34" charset="0"/>
              </a:rPr>
              <a:t>?</a:t>
            </a:r>
            <a:endParaRPr lang="en-US">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A0E770E0-737D-43E3-949E-7E738E26834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79527" y="4335401"/>
            <a:ext cx="3164965" cy="1667813"/>
          </a:xfrm>
          <a:prstGeom prst="rect">
            <a:avLst/>
          </a:prstGeom>
        </p:spPr>
      </p:pic>
      <p:pic>
        <p:nvPicPr>
          <p:cNvPr id="6" name="Picture 5">
            <a:extLst>
              <a:ext uri="{FF2B5EF4-FFF2-40B4-BE49-F238E27FC236}">
                <a16:creationId xmlns:a16="http://schemas.microsoft.com/office/drawing/2014/main" id="{22A97697-7837-4064-99C8-4A712A709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398" y="4894722"/>
            <a:ext cx="2166465" cy="549167"/>
          </a:xfrm>
          <a:prstGeom prst="rect">
            <a:avLst/>
          </a:prstGeom>
        </p:spPr>
      </p:pic>
      <p:pic>
        <p:nvPicPr>
          <p:cNvPr id="7" name="Picture 6" descr="Microsoft Teams logo">
            <a:extLst>
              <a:ext uri="{FF2B5EF4-FFF2-40B4-BE49-F238E27FC236}">
                <a16:creationId xmlns:a16="http://schemas.microsoft.com/office/drawing/2014/main" id="{85841183-2D99-481A-9AAA-F519753C8C1A}"/>
              </a:ext>
            </a:extLst>
          </p:cNvPr>
          <p:cNvPicPr>
            <a:picLocks noChangeAspect="1"/>
          </p:cNvPicPr>
          <p:nvPr/>
        </p:nvPicPr>
        <p:blipFill>
          <a:blip r:embed="rId4"/>
          <a:stretch>
            <a:fillRect/>
          </a:stretch>
        </p:blipFill>
        <p:spPr>
          <a:xfrm>
            <a:off x="5661540" y="4736404"/>
            <a:ext cx="865805" cy="865805"/>
          </a:xfrm>
          <a:prstGeom prst="rect">
            <a:avLst/>
          </a:prstGeom>
        </p:spPr>
      </p:pic>
    </p:spTree>
    <p:extLst>
      <p:ext uri="{BB962C8B-B14F-4D97-AF65-F5344CB8AC3E}">
        <p14:creationId xmlns:p14="http://schemas.microsoft.com/office/powerpoint/2010/main" val="739611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soft logo">
            <a:extLst>
              <a:ext uri="{FF2B5EF4-FFF2-40B4-BE49-F238E27FC236}">
                <a16:creationId xmlns:a16="http://schemas.microsoft.com/office/drawing/2014/main" id="{182309B1-354B-DF4F-B0C9-1E0909AE1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7235" y="1467687"/>
            <a:ext cx="3151672" cy="1412368"/>
          </a:xfrm>
          <a:prstGeom prst="rect">
            <a:avLst/>
          </a:prstGeom>
        </p:spPr>
      </p:pic>
      <p:pic>
        <p:nvPicPr>
          <p:cNvPr id="4" name="Picture 3">
            <a:extLst>
              <a:ext uri="{FF2B5EF4-FFF2-40B4-BE49-F238E27FC236}">
                <a16:creationId xmlns:a16="http://schemas.microsoft.com/office/drawing/2014/main" id="{B5C8AB7D-B7E4-C24D-88E9-24F1A74C98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170" y="4502433"/>
            <a:ext cx="1891803" cy="479612"/>
          </a:xfrm>
          <a:prstGeom prst="rect">
            <a:avLst/>
          </a:prstGeom>
        </p:spPr>
      </p:pic>
      <p:sp>
        <p:nvSpPr>
          <p:cNvPr id="5" name="Text Placeholder 9">
            <a:extLst>
              <a:ext uri="{FF2B5EF4-FFF2-40B4-BE49-F238E27FC236}">
                <a16:creationId xmlns:a16="http://schemas.microsoft.com/office/drawing/2014/main" id="{B0786881-E06F-F041-B25A-3B01623BD6AE}"/>
              </a:ext>
            </a:extLst>
          </p:cNvPr>
          <p:cNvSpPr txBox="1">
            <a:spLocks/>
          </p:cNvSpPr>
          <p:nvPr/>
        </p:nvSpPr>
        <p:spPr>
          <a:xfrm>
            <a:off x="4828031" y="1506788"/>
            <a:ext cx="5193792" cy="113976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latin typeface="+mj-lt"/>
              </a:rPr>
              <a:t>The mission of Microsoft is to empower every person and organization on the planet to achieve more.</a:t>
            </a:r>
            <a:r>
              <a:rPr lang="en-US" sz="1600">
                <a:latin typeface="+mj-lt"/>
              </a:rPr>
              <a:t> </a:t>
            </a:r>
            <a:r>
              <a:rPr lang="en-US" sz="1600"/>
              <a:t>Microsoft believes technology can and should be a force for good and that meaningful innovation can and will contribute to a brighter world in big and small ways.</a:t>
            </a:r>
          </a:p>
        </p:txBody>
      </p:sp>
      <p:sp>
        <p:nvSpPr>
          <p:cNvPr id="6" name="Text Placeholder 9">
            <a:extLst>
              <a:ext uri="{FF2B5EF4-FFF2-40B4-BE49-F238E27FC236}">
                <a16:creationId xmlns:a16="http://schemas.microsoft.com/office/drawing/2014/main" id="{B05F2588-86C5-494E-B4B6-BB55C23FE4B8}"/>
              </a:ext>
            </a:extLst>
          </p:cNvPr>
          <p:cNvSpPr txBox="1">
            <a:spLocks/>
          </p:cNvSpPr>
          <p:nvPr/>
        </p:nvSpPr>
        <p:spPr>
          <a:xfrm>
            <a:off x="4828031" y="4111397"/>
            <a:ext cx="5193792" cy="113976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a:latin typeface="+mj-lt"/>
              </a:rPr>
              <a:t>The mission of LinkedIn is to connect the world’s professionals to make them more productive and successful. </a:t>
            </a:r>
            <a:r>
              <a:rPr lang="en-US" sz="1600"/>
              <a:t>LinkedIn is the world’s largest professional network with more than 610 million users in more than 200 countries and territories worldwide.</a:t>
            </a:r>
          </a:p>
        </p:txBody>
      </p:sp>
    </p:spTree>
    <p:extLst>
      <p:ext uri="{BB962C8B-B14F-4D97-AF65-F5344CB8AC3E}">
        <p14:creationId xmlns:p14="http://schemas.microsoft.com/office/powerpoint/2010/main" val="11172395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EF61A17-23E7-224C-8590-54C1A1BE62C3}"/>
              </a:ext>
            </a:extLst>
          </p:cNvPr>
          <p:cNvSpPr>
            <a:spLocks noGrp="1"/>
          </p:cNvSpPr>
          <p:nvPr>
            <p:ph type="title"/>
          </p:nvPr>
        </p:nvSpPr>
        <p:spPr/>
        <p:txBody>
          <a:bodyPr/>
          <a:lstStyle/>
          <a:p>
            <a:r>
              <a:rPr lang="en-US"/>
              <a:t>LinkedIn Statistics</a:t>
            </a:r>
          </a:p>
        </p:txBody>
      </p:sp>
      <p:pic>
        <p:nvPicPr>
          <p:cNvPr id="5" name="Picture 4" descr="LinkedIn logo">
            <a:extLst>
              <a:ext uri="{FF2B5EF4-FFF2-40B4-BE49-F238E27FC236}">
                <a16:creationId xmlns:a16="http://schemas.microsoft.com/office/drawing/2014/main" id="{18FE21D4-BD3E-A446-B01F-372D588B99C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65802" y="296687"/>
            <a:ext cx="1526065" cy="386890"/>
          </a:xfrm>
          <a:prstGeom prst="rect">
            <a:avLst/>
          </a:prstGeom>
        </p:spPr>
      </p:pic>
      <p:sp>
        <p:nvSpPr>
          <p:cNvPr id="59" name="Title 1">
            <a:extLst>
              <a:ext uri="{FF2B5EF4-FFF2-40B4-BE49-F238E27FC236}">
                <a16:creationId xmlns:a16="http://schemas.microsoft.com/office/drawing/2014/main" id="{C2FE596F-DFA6-1747-B5A2-99B8470BAC4A}"/>
              </a:ext>
            </a:extLst>
          </p:cNvPr>
          <p:cNvSpPr txBox="1">
            <a:spLocks/>
          </p:cNvSpPr>
          <p:nvPr/>
        </p:nvSpPr>
        <p:spPr>
          <a:xfrm>
            <a:off x="1545395" y="759167"/>
            <a:ext cx="9095651" cy="830231"/>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200">
                <a:solidFill>
                  <a:srgbClr val="000000"/>
                </a:solidFill>
                <a:latin typeface="Segoe UI" panose="020B0502040204020203" pitchFamily="34" charset="0"/>
                <a:cs typeface="Segoe UI" panose="020B0502040204020203" pitchFamily="34" charset="0"/>
              </a:rPr>
              <a:t>LinkedIn is the largest network of professionals in the world, and a primary recruiting ground for companies, especially for technical and professional jobs.</a:t>
            </a:r>
          </a:p>
        </p:txBody>
      </p:sp>
      <p:pic>
        <p:nvPicPr>
          <p:cNvPr id="38" name="Picture 37">
            <a:extLst>
              <a:ext uri="{FF2B5EF4-FFF2-40B4-BE49-F238E27FC236}">
                <a16:creationId xmlns:a16="http://schemas.microsoft.com/office/drawing/2014/main" id="{BB5A4908-E352-49BA-B44E-0653236AB27F}"/>
              </a:ext>
              <a:ext uri="{C183D7F6-B498-43B3-948B-1728B52AA6E4}">
                <adec:decorative xmlns:adec="http://schemas.microsoft.com/office/drawing/2017/decorative" val="1"/>
              </a:ext>
            </a:extLst>
          </p:cNvPr>
          <p:cNvPicPr>
            <a:picLocks noChangeAspect="1"/>
          </p:cNvPicPr>
          <p:nvPr/>
        </p:nvPicPr>
        <p:blipFill rotWithShape="1">
          <a:blip r:embed="rId4">
            <a:alphaModFix/>
          </a:blip>
          <a:srcRect t="4843" r="4844" b="25491"/>
          <a:stretch/>
        </p:blipFill>
        <p:spPr>
          <a:xfrm>
            <a:off x="-1192" y="1838423"/>
            <a:ext cx="12188827" cy="5019577"/>
          </a:xfrm>
          <a:prstGeom prst="rect">
            <a:avLst/>
          </a:prstGeom>
          <a:solidFill>
            <a:schemeClr val="bg1"/>
          </a:solidFill>
        </p:spPr>
      </p:pic>
      <p:sp>
        <p:nvSpPr>
          <p:cNvPr id="35874" name="610 M">
            <a:extLst>
              <a:ext uri="{FF2B5EF4-FFF2-40B4-BE49-F238E27FC236}">
                <a16:creationId xmlns:a16="http://schemas.microsoft.com/office/drawing/2014/main" id="{3AA37C84-363D-46EB-AA44-F013B034880B}"/>
              </a:ext>
            </a:extLst>
          </p:cNvPr>
          <p:cNvSpPr txBox="1">
            <a:spLocks noChangeArrowheads="1"/>
          </p:cNvSpPr>
          <p:nvPr/>
        </p:nvSpPr>
        <p:spPr bwMode="auto">
          <a:xfrm>
            <a:off x="275529" y="5307769"/>
            <a:ext cx="2209512" cy="765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t"/>
          <a:lstStyle>
            <a:lvl1pPr>
              <a:defRPr sz="3700">
                <a:solidFill>
                  <a:schemeClr val="tx1"/>
                </a:solidFill>
                <a:latin typeface="Arial" panose="020B0604020202020204" pitchFamily="34" charset="0"/>
              </a:defRPr>
            </a:lvl1pPr>
            <a:lvl2pPr marL="742950" indent="-285750">
              <a:defRPr sz="3700">
                <a:solidFill>
                  <a:schemeClr val="tx1"/>
                </a:solidFill>
                <a:latin typeface="Arial" panose="020B0604020202020204" pitchFamily="34" charset="0"/>
              </a:defRPr>
            </a:lvl2pPr>
            <a:lvl3pPr marL="1143000" indent="-228600">
              <a:defRPr sz="3700">
                <a:solidFill>
                  <a:schemeClr val="tx1"/>
                </a:solidFill>
                <a:latin typeface="Arial" panose="020B0604020202020204" pitchFamily="34" charset="0"/>
              </a:defRPr>
            </a:lvl3pPr>
            <a:lvl4pPr marL="1600200" indent="-228600">
              <a:defRPr sz="3700">
                <a:solidFill>
                  <a:schemeClr val="tx1"/>
                </a:solidFill>
                <a:latin typeface="Arial" panose="020B0604020202020204" pitchFamily="34" charset="0"/>
              </a:defRPr>
            </a:lvl4pPr>
            <a:lvl5pPr marL="2057400" indent="-228600">
              <a:defRPr sz="3700">
                <a:solidFill>
                  <a:schemeClr val="tx1"/>
                </a:solidFill>
                <a:latin typeface="Arial" panose="020B0604020202020204" pitchFamily="34" charset="0"/>
              </a:defRPr>
            </a:lvl5pPr>
            <a:lvl6pPr marL="2514600" indent="-228600" fontAlgn="base">
              <a:spcBef>
                <a:spcPct val="0"/>
              </a:spcBef>
              <a:spcAft>
                <a:spcPct val="0"/>
              </a:spcAft>
              <a:defRPr sz="3700">
                <a:solidFill>
                  <a:schemeClr val="tx1"/>
                </a:solidFill>
                <a:latin typeface="Arial" panose="020B0604020202020204" pitchFamily="34" charset="0"/>
              </a:defRPr>
            </a:lvl6pPr>
            <a:lvl7pPr marL="2971800" indent="-228600" fontAlgn="base">
              <a:spcBef>
                <a:spcPct val="0"/>
              </a:spcBef>
              <a:spcAft>
                <a:spcPct val="0"/>
              </a:spcAft>
              <a:defRPr sz="3700">
                <a:solidFill>
                  <a:schemeClr val="tx1"/>
                </a:solidFill>
                <a:latin typeface="Arial" panose="020B0604020202020204" pitchFamily="34" charset="0"/>
              </a:defRPr>
            </a:lvl7pPr>
            <a:lvl8pPr marL="3429000" indent="-228600" fontAlgn="base">
              <a:spcBef>
                <a:spcPct val="0"/>
              </a:spcBef>
              <a:spcAft>
                <a:spcPct val="0"/>
              </a:spcAft>
              <a:defRPr sz="3700">
                <a:solidFill>
                  <a:schemeClr val="tx1"/>
                </a:solidFill>
                <a:latin typeface="Arial" panose="020B0604020202020204" pitchFamily="34" charset="0"/>
              </a:defRPr>
            </a:lvl8pPr>
            <a:lvl9pPr marL="3886200" indent="-228600" fontAlgn="base">
              <a:spcBef>
                <a:spcPct val="0"/>
              </a:spcBef>
              <a:spcAft>
                <a:spcPct val="0"/>
              </a:spcAft>
              <a:defRPr sz="3700">
                <a:solidFill>
                  <a:schemeClr val="tx1"/>
                </a:solidFill>
                <a:latin typeface="Arial" panose="020B0604020202020204" pitchFamily="34" charset="0"/>
              </a:defRPr>
            </a:lvl9pPr>
          </a:lstStyle>
          <a:p>
            <a:pPr algn="ctr"/>
            <a:r>
              <a:rPr lang="en-US" altLang="en-US" sz="4800" b="1" dirty="0">
                <a:latin typeface="Segoe UI"/>
                <a:ea typeface="Source Sans Pro Semibold"/>
                <a:cs typeface="Segoe UI"/>
                <a:sym typeface="Source Sans Pro Semibold" panose="020B0603030403020204" pitchFamily="34" charset="0"/>
              </a:rPr>
              <a:t>660</a:t>
            </a:r>
            <a:r>
              <a:rPr lang="en-US" altLang="en-US" sz="4800" dirty="0">
                <a:latin typeface="Segoe UI"/>
                <a:ea typeface="Source Sans Pro Light"/>
                <a:cs typeface="Segoe UI"/>
                <a:sym typeface="Source Sans Pro" panose="020B0503030403020204" pitchFamily="34" charset="0"/>
              </a:rPr>
              <a:t>M</a:t>
            </a:r>
            <a:endParaRPr lang="en-US" altLang="en-US" sz="4800">
              <a:latin typeface="Segoe UI" panose="020B0502040204020203" pitchFamily="34" charset="0"/>
              <a:ea typeface="Source Sans Pro Light" panose="020B0403030403020204" pitchFamily="34" charset="0"/>
              <a:cs typeface="Segoe UI" panose="020B0502040204020203" pitchFamily="34" charset="0"/>
              <a:sym typeface="Source Sans Pro" panose="020B0503030403020204" pitchFamily="34" charset="0"/>
            </a:endParaRPr>
          </a:p>
        </p:txBody>
      </p:sp>
      <p:sp>
        <p:nvSpPr>
          <p:cNvPr id="44" name="Members">
            <a:extLst>
              <a:ext uri="{FF2B5EF4-FFF2-40B4-BE49-F238E27FC236}">
                <a16:creationId xmlns:a16="http://schemas.microsoft.com/office/drawing/2014/main" id="{A1657F75-B998-44AB-827A-E32346385F59}"/>
              </a:ext>
            </a:extLst>
          </p:cNvPr>
          <p:cNvSpPr txBox="1"/>
          <p:nvPr/>
        </p:nvSpPr>
        <p:spPr bwMode="auto">
          <a:xfrm>
            <a:off x="275529" y="6082369"/>
            <a:ext cx="2209512" cy="338887"/>
          </a:xfrm>
          <a:prstGeom prst="rect">
            <a:avLst/>
          </a:prstGeom>
          <a:noFill/>
          <a:ln>
            <a:noFill/>
          </a:ln>
        </p:spPr>
        <p:txBody>
          <a:bodyPr lIns="0" tIns="0" rIns="0" bIns="0"/>
          <a:lstStyle>
            <a:lvl1pPr>
              <a:defRPr sz="3700">
                <a:solidFill>
                  <a:schemeClr val="tx1"/>
                </a:solidFill>
                <a:latin typeface="Arial" panose="020B0604020202020204" pitchFamily="34" charset="0"/>
              </a:defRPr>
            </a:lvl1pPr>
            <a:lvl2pPr marL="742950" indent="-285750">
              <a:defRPr sz="3700">
                <a:solidFill>
                  <a:schemeClr val="tx1"/>
                </a:solidFill>
                <a:latin typeface="Arial" panose="020B0604020202020204" pitchFamily="34" charset="0"/>
              </a:defRPr>
            </a:lvl2pPr>
            <a:lvl3pPr marL="1143000" indent="-228600">
              <a:defRPr sz="3700">
                <a:solidFill>
                  <a:schemeClr val="tx1"/>
                </a:solidFill>
                <a:latin typeface="Arial" panose="020B0604020202020204" pitchFamily="34" charset="0"/>
              </a:defRPr>
            </a:lvl3pPr>
            <a:lvl4pPr marL="1600200" indent="-228600">
              <a:defRPr sz="3700">
                <a:solidFill>
                  <a:schemeClr val="tx1"/>
                </a:solidFill>
                <a:latin typeface="Arial" panose="020B0604020202020204" pitchFamily="34" charset="0"/>
              </a:defRPr>
            </a:lvl4pPr>
            <a:lvl5pPr marL="2057400" indent="-228600">
              <a:defRPr sz="3700">
                <a:solidFill>
                  <a:schemeClr val="tx1"/>
                </a:solidFill>
                <a:latin typeface="Arial" panose="020B0604020202020204" pitchFamily="34" charset="0"/>
              </a:defRPr>
            </a:lvl5pPr>
            <a:lvl6pPr marL="2514600" indent="-228600" fontAlgn="base">
              <a:spcBef>
                <a:spcPct val="0"/>
              </a:spcBef>
              <a:spcAft>
                <a:spcPct val="0"/>
              </a:spcAft>
              <a:defRPr sz="3700">
                <a:solidFill>
                  <a:schemeClr val="tx1"/>
                </a:solidFill>
                <a:latin typeface="Arial" panose="020B0604020202020204" pitchFamily="34" charset="0"/>
              </a:defRPr>
            </a:lvl6pPr>
            <a:lvl7pPr marL="2971800" indent="-228600" fontAlgn="base">
              <a:spcBef>
                <a:spcPct val="0"/>
              </a:spcBef>
              <a:spcAft>
                <a:spcPct val="0"/>
              </a:spcAft>
              <a:defRPr sz="3700">
                <a:solidFill>
                  <a:schemeClr val="tx1"/>
                </a:solidFill>
                <a:latin typeface="Arial" panose="020B0604020202020204" pitchFamily="34" charset="0"/>
              </a:defRPr>
            </a:lvl7pPr>
            <a:lvl8pPr marL="3429000" indent="-228600" fontAlgn="base">
              <a:spcBef>
                <a:spcPct val="0"/>
              </a:spcBef>
              <a:spcAft>
                <a:spcPct val="0"/>
              </a:spcAft>
              <a:defRPr sz="3700">
                <a:solidFill>
                  <a:schemeClr val="tx1"/>
                </a:solidFill>
                <a:latin typeface="Arial" panose="020B0604020202020204" pitchFamily="34" charset="0"/>
              </a:defRPr>
            </a:lvl8pPr>
            <a:lvl9pPr marL="3886200" indent="-228600" fontAlgn="base">
              <a:spcBef>
                <a:spcPct val="0"/>
              </a:spcBef>
              <a:spcAft>
                <a:spcPct val="0"/>
              </a:spcAft>
              <a:defRPr sz="3700">
                <a:solidFill>
                  <a:schemeClr val="tx1"/>
                </a:solidFill>
                <a:latin typeface="Arial" panose="020B0604020202020204" pitchFamily="34" charset="0"/>
              </a:defRPr>
            </a:lvl9pPr>
          </a:lstStyle>
          <a:p>
            <a:pPr algn="ctr" eaLnBrk="1" hangingPunct="1"/>
            <a:r>
              <a:rPr lang="en-US" altLang="en-US" sz="2000">
                <a:latin typeface="Segoe UI" panose="020B0502040204020203" pitchFamily="34" charset="0"/>
                <a:ea typeface="Source Sans Pro" panose="020B0503030403020204" pitchFamily="34" charset="0"/>
                <a:cs typeface="Segoe UI" panose="020B0502040204020203" pitchFamily="34" charset="0"/>
                <a:sym typeface="Source Sans Pro Light" panose="020B0403030403020204" pitchFamily="34" charset="0"/>
              </a:rPr>
              <a:t>Members</a:t>
            </a:r>
          </a:p>
        </p:txBody>
      </p:sp>
      <p:sp>
        <p:nvSpPr>
          <p:cNvPr id="35872" name="30 M">
            <a:extLst>
              <a:ext uri="{FF2B5EF4-FFF2-40B4-BE49-F238E27FC236}">
                <a16:creationId xmlns:a16="http://schemas.microsoft.com/office/drawing/2014/main" id="{1FC80CDA-C218-43CA-8493-44ED0F9E4450}"/>
              </a:ext>
            </a:extLst>
          </p:cNvPr>
          <p:cNvSpPr txBox="1">
            <a:spLocks noChangeArrowheads="1"/>
          </p:cNvSpPr>
          <p:nvPr/>
        </p:nvSpPr>
        <p:spPr bwMode="auto">
          <a:xfrm>
            <a:off x="2160493" y="5307769"/>
            <a:ext cx="2208719" cy="765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a:defRPr sz="3700">
                <a:solidFill>
                  <a:schemeClr val="tx1"/>
                </a:solidFill>
                <a:latin typeface="Arial" panose="020B0604020202020204" pitchFamily="34" charset="0"/>
              </a:defRPr>
            </a:lvl1pPr>
            <a:lvl2pPr marL="742950" indent="-285750">
              <a:defRPr sz="3700">
                <a:solidFill>
                  <a:schemeClr val="tx1"/>
                </a:solidFill>
                <a:latin typeface="Arial" panose="020B0604020202020204" pitchFamily="34" charset="0"/>
              </a:defRPr>
            </a:lvl2pPr>
            <a:lvl3pPr marL="1143000" indent="-228600">
              <a:defRPr sz="3700">
                <a:solidFill>
                  <a:schemeClr val="tx1"/>
                </a:solidFill>
                <a:latin typeface="Arial" panose="020B0604020202020204" pitchFamily="34" charset="0"/>
              </a:defRPr>
            </a:lvl3pPr>
            <a:lvl4pPr marL="1600200" indent="-228600">
              <a:defRPr sz="3700">
                <a:solidFill>
                  <a:schemeClr val="tx1"/>
                </a:solidFill>
                <a:latin typeface="Arial" panose="020B0604020202020204" pitchFamily="34" charset="0"/>
              </a:defRPr>
            </a:lvl4pPr>
            <a:lvl5pPr marL="2057400" indent="-228600">
              <a:defRPr sz="3700">
                <a:solidFill>
                  <a:schemeClr val="tx1"/>
                </a:solidFill>
                <a:latin typeface="Arial" panose="020B0604020202020204" pitchFamily="34" charset="0"/>
              </a:defRPr>
            </a:lvl5pPr>
            <a:lvl6pPr marL="2514600" indent="-228600" fontAlgn="base">
              <a:spcBef>
                <a:spcPct val="0"/>
              </a:spcBef>
              <a:spcAft>
                <a:spcPct val="0"/>
              </a:spcAft>
              <a:defRPr sz="3700">
                <a:solidFill>
                  <a:schemeClr val="tx1"/>
                </a:solidFill>
                <a:latin typeface="Arial" panose="020B0604020202020204" pitchFamily="34" charset="0"/>
              </a:defRPr>
            </a:lvl6pPr>
            <a:lvl7pPr marL="2971800" indent="-228600" fontAlgn="base">
              <a:spcBef>
                <a:spcPct val="0"/>
              </a:spcBef>
              <a:spcAft>
                <a:spcPct val="0"/>
              </a:spcAft>
              <a:defRPr sz="3700">
                <a:solidFill>
                  <a:schemeClr val="tx1"/>
                </a:solidFill>
                <a:latin typeface="Arial" panose="020B0604020202020204" pitchFamily="34" charset="0"/>
              </a:defRPr>
            </a:lvl7pPr>
            <a:lvl8pPr marL="3429000" indent="-228600" fontAlgn="base">
              <a:spcBef>
                <a:spcPct val="0"/>
              </a:spcBef>
              <a:spcAft>
                <a:spcPct val="0"/>
              </a:spcAft>
              <a:defRPr sz="3700">
                <a:solidFill>
                  <a:schemeClr val="tx1"/>
                </a:solidFill>
                <a:latin typeface="Arial" panose="020B0604020202020204" pitchFamily="34" charset="0"/>
              </a:defRPr>
            </a:lvl8pPr>
            <a:lvl9pPr marL="3886200" indent="-228600" fontAlgn="base">
              <a:spcBef>
                <a:spcPct val="0"/>
              </a:spcBef>
              <a:spcAft>
                <a:spcPct val="0"/>
              </a:spcAft>
              <a:defRPr sz="3700">
                <a:solidFill>
                  <a:schemeClr val="tx1"/>
                </a:solidFill>
                <a:latin typeface="Arial" panose="020B0604020202020204" pitchFamily="34" charset="0"/>
              </a:defRPr>
            </a:lvl9pPr>
          </a:lstStyle>
          <a:p>
            <a:pPr algn="ctr" eaLnBrk="1" hangingPunct="1"/>
            <a:r>
              <a:rPr lang="en-US" altLang="en-US" sz="4800" b="1">
                <a:latin typeface="Segoe UI" panose="020B0502040204020203" pitchFamily="34" charset="0"/>
                <a:ea typeface="Source Sans Pro Semibold" panose="020B0503030403020204" pitchFamily="34" charset="0"/>
                <a:cs typeface="Segoe UI" panose="020B0502040204020203" pitchFamily="34" charset="0"/>
                <a:sym typeface="Source Sans Pro Semibold" panose="020B0603030403020204" pitchFamily="34" charset="0"/>
              </a:rPr>
              <a:t>30</a:t>
            </a:r>
            <a:r>
              <a:rPr lang="en-US" altLang="en-US" sz="4800">
                <a:latin typeface="Segoe UI" panose="020B0502040204020203" pitchFamily="34" charset="0"/>
                <a:ea typeface="Source Sans Pro Light" panose="020B0403030403020204" pitchFamily="34" charset="0"/>
                <a:cs typeface="Segoe UI" panose="020B0502040204020203" pitchFamily="34" charset="0"/>
                <a:sym typeface="Source Sans Pro" panose="020B0503030403020204" pitchFamily="34" charset="0"/>
              </a:rPr>
              <a:t>M</a:t>
            </a:r>
            <a:endParaRPr lang="en-US" altLang="en-US" sz="5400">
              <a:latin typeface="Segoe UI" panose="020B0502040204020203" pitchFamily="34" charset="0"/>
              <a:ea typeface="Source Sans Pro Light" panose="020B0403030403020204" pitchFamily="34" charset="0"/>
              <a:cs typeface="Segoe UI" panose="020B0502040204020203" pitchFamily="34" charset="0"/>
              <a:sym typeface="Source Sans Pro" panose="020B0503030403020204" pitchFamily="34" charset="0"/>
            </a:endParaRPr>
          </a:p>
        </p:txBody>
      </p:sp>
      <p:sp>
        <p:nvSpPr>
          <p:cNvPr id="48" name="Companies">
            <a:extLst>
              <a:ext uri="{FF2B5EF4-FFF2-40B4-BE49-F238E27FC236}">
                <a16:creationId xmlns:a16="http://schemas.microsoft.com/office/drawing/2014/main" id="{13E6B73A-4D07-4512-8569-2288BD5FE0FA}"/>
              </a:ext>
            </a:extLst>
          </p:cNvPr>
          <p:cNvSpPr txBox="1"/>
          <p:nvPr/>
        </p:nvSpPr>
        <p:spPr bwMode="auto">
          <a:xfrm>
            <a:off x="2160493" y="6082369"/>
            <a:ext cx="2208719" cy="338887"/>
          </a:xfrm>
          <a:prstGeom prst="rect">
            <a:avLst/>
          </a:prstGeom>
          <a:noFill/>
          <a:ln>
            <a:noFill/>
          </a:ln>
        </p:spPr>
        <p:txBody>
          <a:bodyPr lIns="0" tIns="0" rIns="0" bIns="0"/>
          <a:lstStyle>
            <a:lvl1pPr>
              <a:defRPr sz="3700">
                <a:solidFill>
                  <a:schemeClr val="tx1"/>
                </a:solidFill>
                <a:latin typeface="Arial" panose="020B0604020202020204" pitchFamily="34" charset="0"/>
              </a:defRPr>
            </a:lvl1pPr>
            <a:lvl2pPr marL="742950" indent="-285750">
              <a:defRPr sz="3700">
                <a:solidFill>
                  <a:schemeClr val="tx1"/>
                </a:solidFill>
                <a:latin typeface="Arial" panose="020B0604020202020204" pitchFamily="34" charset="0"/>
              </a:defRPr>
            </a:lvl2pPr>
            <a:lvl3pPr marL="1143000" indent="-228600">
              <a:defRPr sz="3700">
                <a:solidFill>
                  <a:schemeClr val="tx1"/>
                </a:solidFill>
                <a:latin typeface="Arial" panose="020B0604020202020204" pitchFamily="34" charset="0"/>
              </a:defRPr>
            </a:lvl3pPr>
            <a:lvl4pPr marL="1600200" indent="-228600">
              <a:defRPr sz="3700">
                <a:solidFill>
                  <a:schemeClr val="tx1"/>
                </a:solidFill>
                <a:latin typeface="Arial" panose="020B0604020202020204" pitchFamily="34" charset="0"/>
              </a:defRPr>
            </a:lvl4pPr>
            <a:lvl5pPr marL="2057400" indent="-228600">
              <a:defRPr sz="3700">
                <a:solidFill>
                  <a:schemeClr val="tx1"/>
                </a:solidFill>
                <a:latin typeface="Arial" panose="020B0604020202020204" pitchFamily="34" charset="0"/>
              </a:defRPr>
            </a:lvl5pPr>
            <a:lvl6pPr marL="2514600" indent="-228600" fontAlgn="base">
              <a:spcBef>
                <a:spcPct val="0"/>
              </a:spcBef>
              <a:spcAft>
                <a:spcPct val="0"/>
              </a:spcAft>
              <a:defRPr sz="3700">
                <a:solidFill>
                  <a:schemeClr val="tx1"/>
                </a:solidFill>
                <a:latin typeface="Arial" panose="020B0604020202020204" pitchFamily="34" charset="0"/>
              </a:defRPr>
            </a:lvl6pPr>
            <a:lvl7pPr marL="2971800" indent="-228600" fontAlgn="base">
              <a:spcBef>
                <a:spcPct val="0"/>
              </a:spcBef>
              <a:spcAft>
                <a:spcPct val="0"/>
              </a:spcAft>
              <a:defRPr sz="3700">
                <a:solidFill>
                  <a:schemeClr val="tx1"/>
                </a:solidFill>
                <a:latin typeface="Arial" panose="020B0604020202020204" pitchFamily="34" charset="0"/>
              </a:defRPr>
            </a:lvl7pPr>
            <a:lvl8pPr marL="3429000" indent="-228600" fontAlgn="base">
              <a:spcBef>
                <a:spcPct val="0"/>
              </a:spcBef>
              <a:spcAft>
                <a:spcPct val="0"/>
              </a:spcAft>
              <a:defRPr sz="3700">
                <a:solidFill>
                  <a:schemeClr val="tx1"/>
                </a:solidFill>
                <a:latin typeface="Arial" panose="020B0604020202020204" pitchFamily="34" charset="0"/>
              </a:defRPr>
            </a:lvl8pPr>
            <a:lvl9pPr marL="3886200" indent="-228600" fontAlgn="base">
              <a:spcBef>
                <a:spcPct val="0"/>
              </a:spcBef>
              <a:spcAft>
                <a:spcPct val="0"/>
              </a:spcAft>
              <a:defRPr sz="3700">
                <a:solidFill>
                  <a:schemeClr val="tx1"/>
                </a:solidFill>
                <a:latin typeface="Arial" panose="020B0604020202020204" pitchFamily="34" charset="0"/>
              </a:defRPr>
            </a:lvl9pPr>
          </a:lstStyle>
          <a:p>
            <a:pPr algn="ctr" eaLnBrk="1" hangingPunct="1"/>
            <a:r>
              <a:rPr lang="en-US" altLang="en-US" sz="2000">
                <a:latin typeface="Segoe UI" panose="020B0502040204020203" pitchFamily="34" charset="0"/>
                <a:ea typeface="Source Sans Pro" panose="020B0503030403020204" pitchFamily="34" charset="0"/>
                <a:cs typeface="Segoe UI" panose="020B0502040204020203" pitchFamily="34" charset="0"/>
                <a:sym typeface="Source Sans Pro Light" panose="020B0403030403020204" pitchFamily="34" charset="0"/>
              </a:rPr>
              <a:t>Companies</a:t>
            </a:r>
          </a:p>
        </p:txBody>
      </p:sp>
      <p:sp>
        <p:nvSpPr>
          <p:cNvPr id="35868" name="20 M">
            <a:extLst>
              <a:ext uri="{FF2B5EF4-FFF2-40B4-BE49-F238E27FC236}">
                <a16:creationId xmlns:a16="http://schemas.microsoft.com/office/drawing/2014/main" id="{FA6C6FF4-DE23-4214-919C-0260A9844E68}"/>
              </a:ext>
            </a:extLst>
          </p:cNvPr>
          <p:cNvSpPr txBox="1">
            <a:spLocks noChangeArrowheads="1"/>
          </p:cNvSpPr>
          <p:nvPr/>
        </p:nvSpPr>
        <p:spPr bwMode="auto">
          <a:xfrm>
            <a:off x="4044664" y="5304594"/>
            <a:ext cx="2208719" cy="765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a:defRPr sz="3700">
                <a:solidFill>
                  <a:schemeClr val="tx1"/>
                </a:solidFill>
                <a:latin typeface="Arial" panose="020B0604020202020204" pitchFamily="34" charset="0"/>
              </a:defRPr>
            </a:lvl1pPr>
            <a:lvl2pPr marL="742950" indent="-285750">
              <a:defRPr sz="3700">
                <a:solidFill>
                  <a:schemeClr val="tx1"/>
                </a:solidFill>
                <a:latin typeface="Arial" panose="020B0604020202020204" pitchFamily="34" charset="0"/>
              </a:defRPr>
            </a:lvl2pPr>
            <a:lvl3pPr marL="1143000" indent="-228600">
              <a:defRPr sz="3700">
                <a:solidFill>
                  <a:schemeClr val="tx1"/>
                </a:solidFill>
                <a:latin typeface="Arial" panose="020B0604020202020204" pitchFamily="34" charset="0"/>
              </a:defRPr>
            </a:lvl3pPr>
            <a:lvl4pPr marL="1600200" indent="-228600">
              <a:defRPr sz="3700">
                <a:solidFill>
                  <a:schemeClr val="tx1"/>
                </a:solidFill>
                <a:latin typeface="Arial" panose="020B0604020202020204" pitchFamily="34" charset="0"/>
              </a:defRPr>
            </a:lvl4pPr>
            <a:lvl5pPr marL="2057400" indent="-228600">
              <a:defRPr sz="3700">
                <a:solidFill>
                  <a:schemeClr val="tx1"/>
                </a:solidFill>
                <a:latin typeface="Arial" panose="020B0604020202020204" pitchFamily="34" charset="0"/>
              </a:defRPr>
            </a:lvl5pPr>
            <a:lvl6pPr marL="2514600" indent="-228600" fontAlgn="base">
              <a:spcBef>
                <a:spcPct val="0"/>
              </a:spcBef>
              <a:spcAft>
                <a:spcPct val="0"/>
              </a:spcAft>
              <a:defRPr sz="3700">
                <a:solidFill>
                  <a:schemeClr val="tx1"/>
                </a:solidFill>
                <a:latin typeface="Arial" panose="020B0604020202020204" pitchFamily="34" charset="0"/>
              </a:defRPr>
            </a:lvl6pPr>
            <a:lvl7pPr marL="2971800" indent="-228600" fontAlgn="base">
              <a:spcBef>
                <a:spcPct val="0"/>
              </a:spcBef>
              <a:spcAft>
                <a:spcPct val="0"/>
              </a:spcAft>
              <a:defRPr sz="3700">
                <a:solidFill>
                  <a:schemeClr val="tx1"/>
                </a:solidFill>
                <a:latin typeface="Arial" panose="020B0604020202020204" pitchFamily="34" charset="0"/>
              </a:defRPr>
            </a:lvl7pPr>
            <a:lvl8pPr marL="3429000" indent="-228600" fontAlgn="base">
              <a:spcBef>
                <a:spcPct val="0"/>
              </a:spcBef>
              <a:spcAft>
                <a:spcPct val="0"/>
              </a:spcAft>
              <a:defRPr sz="3700">
                <a:solidFill>
                  <a:schemeClr val="tx1"/>
                </a:solidFill>
                <a:latin typeface="Arial" panose="020B0604020202020204" pitchFamily="34" charset="0"/>
              </a:defRPr>
            </a:lvl8pPr>
            <a:lvl9pPr marL="3886200" indent="-228600" fontAlgn="base">
              <a:spcBef>
                <a:spcPct val="0"/>
              </a:spcBef>
              <a:spcAft>
                <a:spcPct val="0"/>
              </a:spcAft>
              <a:defRPr sz="3700">
                <a:solidFill>
                  <a:schemeClr val="tx1"/>
                </a:solidFill>
                <a:latin typeface="Arial" panose="020B0604020202020204" pitchFamily="34" charset="0"/>
              </a:defRPr>
            </a:lvl9pPr>
          </a:lstStyle>
          <a:p>
            <a:pPr algn="ctr" eaLnBrk="1" hangingPunct="1"/>
            <a:r>
              <a:rPr lang="en-US" altLang="en-US" sz="4800" b="1">
                <a:latin typeface="Segoe UI" panose="020B0502040204020203" pitchFamily="34" charset="0"/>
                <a:ea typeface="Source Sans Pro Light" panose="020B0403030403020204" pitchFamily="34" charset="0"/>
                <a:cs typeface="Segoe UI" panose="020B0502040204020203" pitchFamily="34" charset="0"/>
                <a:sym typeface="Source Sans Pro Semibold" panose="020B0603030403020204" pitchFamily="34" charset="0"/>
              </a:rPr>
              <a:t>20</a:t>
            </a:r>
            <a:r>
              <a:rPr lang="en-US" altLang="en-US" sz="4800">
                <a:latin typeface="Segoe UI" panose="020B0502040204020203" pitchFamily="34" charset="0"/>
                <a:ea typeface="Source Sans Pro Light" panose="020B0403030403020204" pitchFamily="34" charset="0"/>
                <a:cs typeface="Segoe UI" panose="020B0502040204020203" pitchFamily="34" charset="0"/>
                <a:sym typeface="Source Sans Pro" panose="020B0503030403020204" pitchFamily="34" charset="0"/>
              </a:rPr>
              <a:t>M</a:t>
            </a:r>
            <a:endParaRPr lang="en-US" altLang="en-US" sz="5400">
              <a:latin typeface="Segoe UI" panose="020B0502040204020203" pitchFamily="34" charset="0"/>
              <a:ea typeface="Source Sans Pro Light" panose="020B0403030403020204" pitchFamily="34" charset="0"/>
              <a:cs typeface="Segoe UI" panose="020B0502040204020203" pitchFamily="34" charset="0"/>
              <a:sym typeface="Source Sans Pro" panose="020B0503030403020204" pitchFamily="34" charset="0"/>
            </a:endParaRPr>
          </a:p>
        </p:txBody>
      </p:sp>
      <p:sp>
        <p:nvSpPr>
          <p:cNvPr id="56" name="Open Jobs">
            <a:extLst>
              <a:ext uri="{FF2B5EF4-FFF2-40B4-BE49-F238E27FC236}">
                <a16:creationId xmlns:a16="http://schemas.microsoft.com/office/drawing/2014/main" id="{13E78CF7-DA76-4C65-AF2E-DFA38F332E22}"/>
              </a:ext>
            </a:extLst>
          </p:cNvPr>
          <p:cNvSpPr txBox="1"/>
          <p:nvPr/>
        </p:nvSpPr>
        <p:spPr bwMode="auto">
          <a:xfrm>
            <a:off x="4143076" y="6079194"/>
            <a:ext cx="2011895" cy="338093"/>
          </a:xfrm>
          <a:prstGeom prst="rect">
            <a:avLst/>
          </a:prstGeom>
          <a:noFill/>
          <a:ln>
            <a:noFill/>
          </a:ln>
        </p:spPr>
        <p:txBody>
          <a:bodyPr lIns="0" tIns="0" rIns="0" bIns="0"/>
          <a:lstStyle>
            <a:lvl1pPr>
              <a:defRPr sz="3700">
                <a:solidFill>
                  <a:schemeClr val="tx1"/>
                </a:solidFill>
                <a:latin typeface="Arial" panose="020B0604020202020204" pitchFamily="34" charset="0"/>
              </a:defRPr>
            </a:lvl1pPr>
            <a:lvl2pPr marL="742950" indent="-285750">
              <a:defRPr sz="3700">
                <a:solidFill>
                  <a:schemeClr val="tx1"/>
                </a:solidFill>
                <a:latin typeface="Arial" panose="020B0604020202020204" pitchFamily="34" charset="0"/>
              </a:defRPr>
            </a:lvl2pPr>
            <a:lvl3pPr marL="1143000" indent="-228600">
              <a:defRPr sz="3700">
                <a:solidFill>
                  <a:schemeClr val="tx1"/>
                </a:solidFill>
                <a:latin typeface="Arial" panose="020B0604020202020204" pitchFamily="34" charset="0"/>
              </a:defRPr>
            </a:lvl3pPr>
            <a:lvl4pPr marL="1600200" indent="-228600">
              <a:defRPr sz="3700">
                <a:solidFill>
                  <a:schemeClr val="tx1"/>
                </a:solidFill>
                <a:latin typeface="Arial" panose="020B0604020202020204" pitchFamily="34" charset="0"/>
              </a:defRPr>
            </a:lvl4pPr>
            <a:lvl5pPr marL="2057400" indent="-228600">
              <a:defRPr sz="3700">
                <a:solidFill>
                  <a:schemeClr val="tx1"/>
                </a:solidFill>
                <a:latin typeface="Arial" panose="020B0604020202020204" pitchFamily="34" charset="0"/>
              </a:defRPr>
            </a:lvl5pPr>
            <a:lvl6pPr marL="2514600" indent="-228600" fontAlgn="base">
              <a:spcBef>
                <a:spcPct val="0"/>
              </a:spcBef>
              <a:spcAft>
                <a:spcPct val="0"/>
              </a:spcAft>
              <a:defRPr sz="3700">
                <a:solidFill>
                  <a:schemeClr val="tx1"/>
                </a:solidFill>
                <a:latin typeface="Arial" panose="020B0604020202020204" pitchFamily="34" charset="0"/>
              </a:defRPr>
            </a:lvl6pPr>
            <a:lvl7pPr marL="2971800" indent="-228600" fontAlgn="base">
              <a:spcBef>
                <a:spcPct val="0"/>
              </a:spcBef>
              <a:spcAft>
                <a:spcPct val="0"/>
              </a:spcAft>
              <a:defRPr sz="3700">
                <a:solidFill>
                  <a:schemeClr val="tx1"/>
                </a:solidFill>
                <a:latin typeface="Arial" panose="020B0604020202020204" pitchFamily="34" charset="0"/>
              </a:defRPr>
            </a:lvl7pPr>
            <a:lvl8pPr marL="3429000" indent="-228600" fontAlgn="base">
              <a:spcBef>
                <a:spcPct val="0"/>
              </a:spcBef>
              <a:spcAft>
                <a:spcPct val="0"/>
              </a:spcAft>
              <a:defRPr sz="3700">
                <a:solidFill>
                  <a:schemeClr val="tx1"/>
                </a:solidFill>
                <a:latin typeface="Arial" panose="020B0604020202020204" pitchFamily="34" charset="0"/>
              </a:defRPr>
            </a:lvl8pPr>
            <a:lvl9pPr marL="3886200" indent="-228600" fontAlgn="base">
              <a:spcBef>
                <a:spcPct val="0"/>
              </a:spcBef>
              <a:spcAft>
                <a:spcPct val="0"/>
              </a:spcAft>
              <a:defRPr sz="3700">
                <a:solidFill>
                  <a:schemeClr val="tx1"/>
                </a:solidFill>
                <a:latin typeface="Arial" panose="020B0604020202020204" pitchFamily="34" charset="0"/>
              </a:defRPr>
            </a:lvl9pPr>
          </a:lstStyle>
          <a:p>
            <a:pPr algn="ctr" eaLnBrk="1" hangingPunct="1"/>
            <a:r>
              <a:rPr lang="en-US" altLang="en-US" sz="2000">
                <a:latin typeface="Segoe UI" panose="020B0502040204020203" pitchFamily="34" charset="0"/>
                <a:ea typeface="Source Sans Pro" panose="020B0503030403020204" pitchFamily="34" charset="0"/>
                <a:cs typeface="Segoe UI" panose="020B0502040204020203" pitchFamily="34" charset="0"/>
                <a:sym typeface="Source Sans Pro Light" panose="020B0403030403020204" pitchFamily="34" charset="0"/>
              </a:rPr>
              <a:t>Open jobs</a:t>
            </a:r>
          </a:p>
        </p:txBody>
      </p:sp>
      <p:sp>
        <p:nvSpPr>
          <p:cNvPr id="35870" name="30 K">
            <a:extLst>
              <a:ext uri="{FF2B5EF4-FFF2-40B4-BE49-F238E27FC236}">
                <a16:creationId xmlns:a16="http://schemas.microsoft.com/office/drawing/2014/main" id="{136CA227-B0C1-45F1-A27C-FDA7ADB9386D}"/>
              </a:ext>
            </a:extLst>
          </p:cNvPr>
          <p:cNvSpPr txBox="1">
            <a:spLocks noChangeArrowheads="1"/>
          </p:cNvSpPr>
          <p:nvPr/>
        </p:nvSpPr>
        <p:spPr bwMode="auto">
          <a:xfrm>
            <a:off x="5928835" y="5307769"/>
            <a:ext cx="2209511" cy="765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t"/>
          <a:lstStyle>
            <a:lvl1pPr>
              <a:defRPr sz="3700">
                <a:solidFill>
                  <a:schemeClr val="tx1"/>
                </a:solidFill>
                <a:latin typeface="Arial" panose="020B0604020202020204" pitchFamily="34" charset="0"/>
              </a:defRPr>
            </a:lvl1pPr>
            <a:lvl2pPr marL="742950" indent="-285750">
              <a:defRPr sz="3700">
                <a:solidFill>
                  <a:schemeClr val="tx1"/>
                </a:solidFill>
                <a:latin typeface="Arial" panose="020B0604020202020204" pitchFamily="34" charset="0"/>
              </a:defRPr>
            </a:lvl2pPr>
            <a:lvl3pPr marL="1143000" indent="-228600">
              <a:defRPr sz="3700">
                <a:solidFill>
                  <a:schemeClr val="tx1"/>
                </a:solidFill>
                <a:latin typeface="Arial" panose="020B0604020202020204" pitchFamily="34" charset="0"/>
              </a:defRPr>
            </a:lvl3pPr>
            <a:lvl4pPr marL="1600200" indent="-228600">
              <a:defRPr sz="3700">
                <a:solidFill>
                  <a:schemeClr val="tx1"/>
                </a:solidFill>
                <a:latin typeface="Arial" panose="020B0604020202020204" pitchFamily="34" charset="0"/>
              </a:defRPr>
            </a:lvl4pPr>
            <a:lvl5pPr marL="2057400" indent="-228600">
              <a:defRPr sz="3700">
                <a:solidFill>
                  <a:schemeClr val="tx1"/>
                </a:solidFill>
                <a:latin typeface="Arial" panose="020B0604020202020204" pitchFamily="34" charset="0"/>
              </a:defRPr>
            </a:lvl5pPr>
            <a:lvl6pPr marL="2514600" indent="-228600" fontAlgn="base">
              <a:spcBef>
                <a:spcPct val="0"/>
              </a:spcBef>
              <a:spcAft>
                <a:spcPct val="0"/>
              </a:spcAft>
              <a:defRPr sz="3700">
                <a:solidFill>
                  <a:schemeClr val="tx1"/>
                </a:solidFill>
                <a:latin typeface="Arial" panose="020B0604020202020204" pitchFamily="34" charset="0"/>
              </a:defRPr>
            </a:lvl6pPr>
            <a:lvl7pPr marL="2971800" indent="-228600" fontAlgn="base">
              <a:spcBef>
                <a:spcPct val="0"/>
              </a:spcBef>
              <a:spcAft>
                <a:spcPct val="0"/>
              </a:spcAft>
              <a:defRPr sz="3700">
                <a:solidFill>
                  <a:schemeClr val="tx1"/>
                </a:solidFill>
                <a:latin typeface="Arial" panose="020B0604020202020204" pitchFamily="34" charset="0"/>
              </a:defRPr>
            </a:lvl7pPr>
            <a:lvl8pPr marL="3429000" indent="-228600" fontAlgn="base">
              <a:spcBef>
                <a:spcPct val="0"/>
              </a:spcBef>
              <a:spcAft>
                <a:spcPct val="0"/>
              </a:spcAft>
              <a:defRPr sz="3700">
                <a:solidFill>
                  <a:schemeClr val="tx1"/>
                </a:solidFill>
                <a:latin typeface="Arial" panose="020B0604020202020204" pitchFamily="34" charset="0"/>
              </a:defRPr>
            </a:lvl8pPr>
            <a:lvl9pPr marL="3886200" indent="-228600" fontAlgn="base">
              <a:spcBef>
                <a:spcPct val="0"/>
              </a:spcBef>
              <a:spcAft>
                <a:spcPct val="0"/>
              </a:spcAft>
              <a:defRPr sz="3700">
                <a:solidFill>
                  <a:schemeClr val="tx1"/>
                </a:solidFill>
                <a:latin typeface="Arial" panose="020B0604020202020204" pitchFamily="34" charset="0"/>
              </a:defRPr>
            </a:lvl9pPr>
          </a:lstStyle>
          <a:p>
            <a:pPr algn="ctr" eaLnBrk="1" hangingPunct="1"/>
            <a:r>
              <a:rPr lang="en-US" altLang="en-US" sz="4800" b="1">
                <a:latin typeface="Segoe UI"/>
                <a:ea typeface="Source Sans Pro Semibold"/>
                <a:cs typeface="Segoe UI"/>
                <a:sym typeface="Source Sans Pro Semibold" panose="020B0603030403020204" pitchFamily="34" charset="0"/>
              </a:rPr>
              <a:t>36</a:t>
            </a:r>
            <a:r>
              <a:rPr lang="en-US" altLang="en-US" sz="4800" dirty="0">
                <a:latin typeface="Segoe UI"/>
                <a:ea typeface="Source Sans Pro Light"/>
                <a:cs typeface="Segoe UI"/>
                <a:sym typeface="Source Sans Pro" panose="020B0503030403020204" pitchFamily="34" charset="0"/>
              </a:rPr>
              <a:t>K</a:t>
            </a:r>
            <a:endParaRPr lang="en-US" altLang="en-US" sz="5400">
              <a:latin typeface="Segoe UI" panose="020B0502040204020203" pitchFamily="34" charset="0"/>
              <a:ea typeface="Source Sans Pro Light" panose="020B0403030403020204" pitchFamily="34" charset="0"/>
              <a:cs typeface="Segoe UI" panose="020B0502040204020203" pitchFamily="34" charset="0"/>
              <a:sym typeface="Source Sans Pro" panose="020B0503030403020204" pitchFamily="34" charset="0"/>
            </a:endParaRPr>
          </a:p>
        </p:txBody>
      </p:sp>
      <p:sp>
        <p:nvSpPr>
          <p:cNvPr id="52" name="Skills">
            <a:extLst>
              <a:ext uri="{FF2B5EF4-FFF2-40B4-BE49-F238E27FC236}">
                <a16:creationId xmlns:a16="http://schemas.microsoft.com/office/drawing/2014/main" id="{D274BBD2-C8E0-49C3-98B2-ADB93B0F24E1}"/>
              </a:ext>
            </a:extLst>
          </p:cNvPr>
          <p:cNvSpPr txBox="1"/>
          <p:nvPr/>
        </p:nvSpPr>
        <p:spPr bwMode="auto">
          <a:xfrm>
            <a:off x="5928835" y="6082369"/>
            <a:ext cx="2209512" cy="338887"/>
          </a:xfrm>
          <a:prstGeom prst="rect">
            <a:avLst/>
          </a:prstGeom>
          <a:noFill/>
          <a:ln>
            <a:noFill/>
          </a:ln>
        </p:spPr>
        <p:txBody>
          <a:bodyPr lIns="0" tIns="0" rIns="0" bIns="0"/>
          <a:lstStyle>
            <a:lvl1pPr>
              <a:defRPr sz="3700">
                <a:solidFill>
                  <a:schemeClr val="tx1"/>
                </a:solidFill>
                <a:latin typeface="Arial" panose="020B0604020202020204" pitchFamily="34" charset="0"/>
              </a:defRPr>
            </a:lvl1pPr>
            <a:lvl2pPr marL="742950" indent="-285750">
              <a:defRPr sz="3700">
                <a:solidFill>
                  <a:schemeClr val="tx1"/>
                </a:solidFill>
                <a:latin typeface="Arial" panose="020B0604020202020204" pitchFamily="34" charset="0"/>
              </a:defRPr>
            </a:lvl2pPr>
            <a:lvl3pPr marL="1143000" indent="-228600">
              <a:defRPr sz="3700">
                <a:solidFill>
                  <a:schemeClr val="tx1"/>
                </a:solidFill>
                <a:latin typeface="Arial" panose="020B0604020202020204" pitchFamily="34" charset="0"/>
              </a:defRPr>
            </a:lvl3pPr>
            <a:lvl4pPr marL="1600200" indent="-228600">
              <a:defRPr sz="3700">
                <a:solidFill>
                  <a:schemeClr val="tx1"/>
                </a:solidFill>
                <a:latin typeface="Arial" panose="020B0604020202020204" pitchFamily="34" charset="0"/>
              </a:defRPr>
            </a:lvl4pPr>
            <a:lvl5pPr marL="2057400" indent="-228600">
              <a:defRPr sz="3700">
                <a:solidFill>
                  <a:schemeClr val="tx1"/>
                </a:solidFill>
                <a:latin typeface="Arial" panose="020B0604020202020204" pitchFamily="34" charset="0"/>
              </a:defRPr>
            </a:lvl5pPr>
            <a:lvl6pPr marL="2514600" indent="-228600" fontAlgn="base">
              <a:spcBef>
                <a:spcPct val="0"/>
              </a:spcBef>
              <a:spcAft>
                <a:spcPct val="0"/>
              </a:spcAft>
              <a:defRPr sz="3700">
                <a:solidFill>
                  <a:schemeClr val="tx1"/>
                </a:solidFill>
                <a:latin typeface="Arial" panose="020B0604020202020204" pitchFamily="34" charset="0"/>
              </a:defRPr>
            </a:lvl6pPr>
            <a:lvl7pPr marL="2971800" indent="-228600" fontAlgn="base">
              <a:spcBef>
                <a:spcPct val="0"/>
              </a:spcBef>
              <a:spcAft>
                <a:spcPct val="0"/>
              </a:spcAft>
              <a:defRPr sz="3700">
                <a:solidFill>
                  <a:schemeClr val="tx1"/>
                </a:solidFill>
                <a:latin typeface="Arial" panose="020B0604020202020204" pitchFamily="34" charset="0"/>
              </a:defRPr>
            </a:lvl7pPr>
            <a:lvl8pPr marL="3429000" indent="-228600" fontAlgn="base">
              <a:spcBef>
                <a:spcPct val="0"/>
              </a:spcBef>
              <a:spcAft>
                <a:spcPct val="0"/>
              </a:spcAft>
              <a:defRPr sz="3700">
                <a:solidFill>
                  <a:schemeClr val="tx1"/>
                </a:solidFill>
                <a:latin typeface="Arial" panose="020B0604020202020204" pitchFamily="34" charset="0"/>
              </a:defRPr>
            </a:lvl8pPr>
            <a:lvl9pPr marL="3886200" indent="-228600" fontAlgn="base">
              <a:spcBef>
                <a:spcPct val="0"/>
              </a:spcBef>
              <a:spcAft>
                <a:spcPct val="0"/>
              </a:spcAft>
              <a:defRPr sz="3700">
                <a:solidFill>
                  <a:schemeClr val="tx1"/>
                </a:solidFill>
                <a:latin typeface="Arial" panose="020B0604020202020204" pitchFamily="34" charset="0"/>
              </a:defRPr>
            </a:lvl9pPr>
          </a:lstStyle>
          <a:p>
            <a:pPr algn="ctr" eaLnBrk="1" hangingPunct="1"/>
            <a:r>
              <a:rPr lang="en-US" altLang="en-US" sz="2000">
                <a:latin typeface="Segoe UI" panose="020B0502040204020203" pitchFamily="34" charset="0"/>
                <a:ea typeface="Source Sans Pro" panose="020B0503030403020204" pitchFamily="34" charset="0"/>
                <a:cs typeface="Segoe UI" panose="020B0502040204020203" pitchFamily="34" charset="0"/>
                <a:sym typeface="Source Sans Pro Light" panose="020B0403030403020204" pitchFamily="34" charset="0"/>
              </a:rPr>
              <a:t>Skills</a:t>
            </a:r>
          </a:p>
        </p:txBody>
      </p:sp>
      <p:sp>
        <p:nvSpPr>
          <p:cNvPr id="35876" name="90 K">
            <a:extLst>
              <a:ext uri="{FF2B5EF4-FFF2-40B4-BE49-F238E27FC236}">
                <a16:creationId xmlns:a16="http://schemas.microsoft.com/office/drawing/2014/main" id="{AFDF6C5F-4E76-4370-A90C-0AD1512DA3A4}"/>
              </a:ext>
            </a:extLst>
          </p:cNvPr>
          <p:cNvSpPr txBox="1">
            <a:spLocks noChangeArrowheads="1"/>
          </p:cNvSpPr>
          <p:nvPr/>
        </p:nvSpPr>
        <p:spPr bwMode="auto">
          <a:xfrm>
            <a:off x="7813799" y="5307769"/>
            <a:ext cx="2209512" cy="765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a:defRPr sz="3700">
                <a:solidFill>
                  <a:schemeClr val="tx1"/>
                </a:solidFill>
                <a:latin typeface="Arial" panose="020B0604020202020204" pitchFamily="34" charset="0"/>
              </a:defRPr>
            </a:lvl1pPr>
            <a:lvl2pPr marL="742950" indent="-285750">
              <a:defRPr sz="3700">
                <a:solidFill>
                  <a:schemeClr val="tx1"/>
                </a:solidFill>
                <a:latin typeface="Arial" panose="020B0604020202020204" pitchFamily="34" charset="0"/>
              </a:defRPr>
            </a:lvl2pPr>
            <a:lvl3pPr marL="1143000" indent="-228600">
              <a:defRPr sz="3700">
                <a:solidFill>
                  <a:schemeClr val="tx1"/>
                </a:solidFill>
                <a:latin typeface="Arial" panose="020B0604020202020204" pitchFamily="34" charset="0"/>
              </a:defRPr>
            </a:lvl3pPr>
            <a:lvl4pPr marL="1600200" indent="-228600">
              <a:defRPr sz="3700">
                <a:solidFill>
                  <a:schemeClr val="tx1"/>
                </a:solidFill>
                <a:latin typeface="Arial" panose="020B0604020202020204" pitchFamily="34" charset="0"/>
              </a:defRPr>
            </a:lvl4pPr>
            <a:lvl5pPr marL="2057400" indent="-228600">
              <a:defRPr sz="3700">
                <a:solidFill>
                  <a:schemeClr val="tx1"/>
                </a:solidFill>
                <a:latin typeface="Arial" panose="020B0604020202020204" pitchFamily="34" charset="0"/>
              </a:defRPr>
            </a:lvl5pPr>
            <a:lvl6pPr marL="2514600" indent="-228600" fontAlgn="base">
              <a:spcBef>
                <a:spcPct val="0"/>
              </a:spcBef>
              <a:spcAft>
                <a:spcPct val="0"/>
              </a:spcAft>
              <a:defRPr sz="3700">
                <a:solidFill>
                  <a:schemeClr val="tx1"/>
                </a:solidFill>
                <a:latin typeface="Arial" panose="020B0604020202020204" pitchFamily="34" charset="0"/>
              </a:defRPr>
            </a:lvl6pPr>
            <a:lvl7pPr marL="2971800" indent="-228600" fontAlgn="base">
              <a:spcBef>
                <a:spcPct val="0"/>
              </a:spcBef>
              <a:spcAft>
                <a:spcPct val="0"/>
              </a:spcAft>
              <a:defRPr sz="3700">
                <a:solidFill>
                  <a:schemeClr val="tx1"/>
                </a:solidFill>
                <a:latin typeface="Arial" panose="020B0604020202020204" pitchFamily="34" charset="0"/>
              </a:defRPr>
            </a:lvl7pPr>
            <a:lvl8pPr marL="3429000" indent="-228600" fontAlgn="base">
              <a:spcBef>
                <a:spcPct val="0"/>
              </a:spcBef>
              <a:spcAft>
                <a:spcPct val="0"/>
              </a:spcAft>
              <a:defRPr sz="3700">
                <a:solidFill>
                  <a:schemeClr val="tx1"/>
                </a:solidFill>
                <a:latin typeface="Arial" panose="020B0604020202020204" pitchFamily="34" charset="0"/>
              </a:defRPr>
            </a:lvl8pPr>
            <a:lvl9pPr marL="3886200" indent="-228600" fontAlgn="base">
              <a:spcBef>
                <a:spcPct val="0"/>
              </a:spcBef>
              <a:spcAft>
                <a:spcPct val="0"/>
              </a:spcAft>
              <a:defRPr sz="3700">
                <a:solidFill>
                  <a:schemeClr val="tx1"/>
                </a:solidFill>
                <a:latin typeface="Arial" panose="020B0604020202020204" pitchFamily="34" charset="0"/>
              </a:defRPr>
            </a:lvl9pPr>
          </a:lstStyle>
          <a:p>
            <a:pPr algn="ctr" eaLnBrk="1" hangingPunct="1"/>
            <a:r>
              <a:rPr lang="en-US" altLang="en-US" sz="4800" b="1">
                <a:latin typeface="Segoe UI" panose="020B0502040204020203" pitchFamily="34" charset="0"/>
                <a:ea typeface="Source Sans Pro Light" panose="020B0403030403020204" pitchFamily="34" charset="0"/>
                <a:cs typeface="Segoe UI" panose="020B0502040204020203" pitchFamily="34" charset="0"/>
                <a:sym typeface="Source Sans Pro Semibold" panose="020B0603030403020204" pitchFamily="34" charset="0"/>
              </a:rPr>
              <a:t>90</a:t>
            </a:r>
            <a:r>
              <a:rPr lang="en-US" altLang="en-US" sz="4800">
                <a:latin typeface="Segoe UI" panose="020B0502040204020203" pitchFamily="34" charset="0"/>
                <a:ea typeface="Source Sans Pro Light" panose="020B0403030403020204" pitchFamily="34" charset="0"/>
                <a:cs typeface="Segoe UI" panose="020B0502040204020203" pitchFamily="34" charset="0"/>
                <a:sym typeface="Source Sans Pro Semibold" panose="020B0603030403020204" pitchFamily="34" charset="0"/>
              </a:rPr>
              <a:t>K</a:t>
            </a:r>
            <a:endParaRPr lang="en-US" altLang="en-US" sz="4800">
              <a:latin typeface="Segoe UI" panose="020B0502040204020203" pitchFamily="34" charset="0"/>
              <a:ea typeface="Source Sans Pro Light" panose="020B0403030403020204" pitchFamily="34" charset="0"/>
              <a:cs typeface="Segoe UI" panose="020B0502040204020203" pitchFamily="34" charset="0"/>
              <a:sym typeface="Source Sans Pro" panose="020B0503030403020204" pitchFamily="34" charset="0"/>
            </a:endParaRPr>
          </a:p>
        </p:txBody>
      </p:sp>
      <p:sp>
        <p:nvSpPr>
          <p:cNvPr id="36" name="Schools">
            <a:extLst>
              <a:ext uri="{FF2B5EF4-FFF2-40B4-BE49-F238E27FC236}">
                <a16:creationId xmlns:a16="http://schemas.microsoft.com/office/drawing/2014/main" id="{E73D4EA0-E45A-4395-A022-6573F6786E78}"/>
              </a:ext>
            </a:extLst>
          </p:cNvPr>
          <p:cNvSpPr txBox="1"/>
          <p:nvPr/>
        </p:nvSpPr>
        <p:spPr bwMode="auto">
          <a:xfrm>
            <a:off x="7813799" y="6082369"/>
            <a:ext cx="2209512" cy="338887"/>
          </a:xfrm>
          <a:prstGeom prst="rect">
            <a:avLst/>
          </a:prstGeom>
          <a:noFill/>
          <a:ln>
            <a:noFill/>
          </a:ln>
        </p:spPr>
        <p:txBody>
          <a:bodyPr lIns="0" tIns="0" rIns="0" bIns="0"/>
          <a:lstStyle>
            <a:lvl1pPr>
              <a:defRPr sz="3700">
                <a:solidFill>
                  <a:schemeClr val="tx1"/>
                </a:solidFill>
                <a:latin typeface="Arial" panose="020B0604020202020204" pitchFamily="34" charset="0"/>
              </a:defRPr>
            </a:lvl1pPr>
            <a:lvl2pPr marL="742950" indent="-285750">
              <a:defRPr sz="3700">
                <a:solidFill>
                  <a:schemeClr val="tx1"/>
                </a:solidFill>
                <a:latin typeface="Arial" panose="020B0604020202020204" pitchFamily="34" charset="0"/>
              </a:defRPr>
            </a:lvl2pPr>
            <a:lvl3pPr marL="1143000" indent="-228600">
              <a:defRPr sz="3700">
                <a:solidFill>
                  <a:schemeClr val="tx1"/>
                </a:solidFill>
                <a:latin typeface="Arial" panose="020B0604020202020204" pitchFamily="34" charset="0"/>
              </a:defRPr>
            </a:lvl3pPr>
            <a:lvl4pPr marL="1600200" indent="-228600">
              <a:defRPr sz="3700">
                <a:solidFill>
                  <a:schemeClr val="tx1"/>
                </a:solidFill>
                <a:latin typeface="Arial" panose="020B0604020202020204" pitchFamily="34" charset="0"/>
              </a:defRPr>
            </a:lvl4pPr>
            <a:lvl5pPr marL="2057400" indent="-228600">
              <a:defRPr sz="3700">
                <a:solidFill>
                  <a:schemeClr val="tx1"/>
                </a:solidFill>
                <a:latin typeface="Arial" panose="020B0604020202020204" pitchFamily="34" charset="0"/>
              </a:defRPr>
            </a:lvl5pPr>
            <a:lvl6pPr marL="2514600" indent="-228600" fontAlgn="base">
              <a:spcBef>
                <a:spcPct val="0"/>
              </a:spcBef>
              <a:spcAft>
                <a:spcPct val="0"/>
              </a:spcAft>
              <a:defRPr sz="3700">
                <a:solidFill>
                  <a:schemeClr val="tx1"/>
                </a:solidFill>
                <a:latin typeface="Arial" panose="020B0604020202020204" pitchFamily="34" charset="0"/>
              </a:defRPr>
            </a:lvl6pPr>
            <a:lvl7pPr marL="2971800" indent="-228600" fontAlgn="base">
              <a:spcBef>
                <a:spcPct val="0"/>
              </a:spcBef>
              <a:spcAft>
                <a:spcPct val="0"/>
              </a:spcAft>
              <a:defRPr sz="3700">
                <a:solidFill>
                  <a:schemeClr val="tx1"/>
                </a:solidFill>
                <a:latin typeface="Arial" panose="020B0604020202020204" pitchFamily="34" charset="0"/>
              </a:defRPr>
            </a:lvl7pPr>
            <a:lvl8pPr marL="3429000" indent="-228600" fontAlgn="base">
              <a:spcBef>
                <a:spcPct val="0"/>
              </a:spcBef>
              <a:spcAft>
                <a:spcPct val="0"/>
              </a:spcAft>
              <a:defRPr sz="3700">
                <a:solidFill>
                  <a:schemeClr val="tx1"/>
                </a:solidFill>
                <a:latin typeface="Arial" panose="020B0604020202020204" pitchFamily="34" charset="0"/>
              </a:defRPr>
            </a:lvl8pPr>
            <a:lvl9pPr marL="3886200" indent="-228600" fontAlgn="base">
              <a:spcBef>
                <a:spcPct val="0"/>
              </a:spcBef>
              <a:spcAft>
                <a:spcPct val="0"/>
              </a:spcAft>
              <a:defRPr sz="3700">
                <a:solidFill>
                  <a:schemeClr val="tx1"/>
                </a:solidFill>
                <a:latin typeface="Arial" panose="020B0604020202020204" pitchFamily="34" charset="0"/>
              </a:defRPr>
            </a:lvl9pPr>
          </a:lstStyle>
          <a:p>
            <a:pPr algn="ctr" eaLnBrk="1" hangingPunct="1"/>
            <a:r>
              <a:rPr lang="en-US" altLang="en-US" sz="2000">
                <a:latin typeface="Segoe UI" panose="020B0502040204020203" pitchFamily="34" charset="0"/>
                <a:ea typeface="Source Sans Pro" panose="020B0503030403020204" pitchFamily="34" charset="0"/>
                <a:cs typeface="Segoe UI" panose="020B0502040204020203" pitchFamily="34" charset="0"/>
                <a:sym typeface="Source Sans Pro Light" panose="020B0403030403020204" pitchFamily="34" charset="0"/>
              </a:rPr>
              <a:t>Schools</a:t>
            </a:r>
          </a:p>
        </p:txBody>
      </p:sp>
      <p:sp>
        <p:nvSpPr>
          <p:cNvPr id="90" name="46 M">
            <a:extLst>
              <a:ext uri="{FF2B5EF4-FFF2-40B4-BE49-F238E27FC236}">
                <a16:creationId xmlns:a16="http://schemas.microsoft.com/office/drawing/2014/main" id="{0B1719DF-4C62-4A04-9B7E-B12D000146FD}"/>
              </a:ext>
            </a:extLst>
          </p:cNvPr>
          <p:cNvSpPr txBox="1">
            <a:spLocks noChangeArrowheads="1"/>
          </p:cNvSpPr>
          <p:nvPr/>
        </p:nvSpPr>
        <p:spPr bwMode="auto">
          <a:xfrm>
            <a:off x="9698764" y="5307769"/>
            <a:ext cx="2209512" cy="7656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a:defRPr sz="3700">
                <a:solidFill>
                  <a:schemeClr val="tx1"/>
                </a:solidFill>
                <a:latin typeface="Arial" panose="020B0604020202020204" pitchFamily="34" charset="0"/>
              </a:defRPr>
            </a:lvl1pPr>
            <a:lvl2pPr marL="742950" indent="-285750">
              <a:defRPr sz="3700">
                <a:solidFill>
                  <a:schemeClr val="tx1"/>
                </a:solidFill>
                <a:latin typeface="Arial" panose="020B0604020202020204" pitchFamily="34" charset="0"/>
              </a:defRPr>
            </a:lvl2pPr>
            <a:lvl3pPr marL="1143000" indent="-228600">
              <a:defRPr sz="3700">
                <a:solidFill>
                  <a:schemeClr val="tx1"/>
                </a:solidFill>
                <a:latin typeface="Arial" panose="020B0604020202020204" pitchFamily="34" charset="0"/>
              </a:defRPr>
            </a:lvl3pPr>
            <a:lvl4pPr marL="1600200" indent="-228600">
              <a:defRPr sz="3700">
                <a:solidFill>
                  <a:schemeClr val="tx1"/>
                </a:solidFill>
                <a:latin typeface="Arial" panose="020B0604020202020204" pitchFamily="34" charset="0"/>
              </a:defRPr>
            </a:lvl4pPr>
            <a:lvl5pPr marL="2057400" indent="-228600">
              <a:defRPr sz="3700">
                <a:solidFill>
                  <a:schemeClr val="tx1"/>
                </a:solidFill>
                <a:latin typeface="Arial" panose="020B0604020202020204" pitchFamily="34" charset="0"/>
              </a:defRPr>
            </a:lvl5pPr>
            <a:lvl6pPr marL="2514600" indent="-228600" fontAlgn="base">
              <a:spcBef>
                <a:spcPct val="0"/>
              </a:spcBef>
              <a:spcAft>
                <a:spcPct val="0"/>
              </a:spcAft>
              <a:defRPr sz="3700">
                <a:solidFill>
                  <a:schemeClr val="tx1"/>
                </a:solidFill>
                <a:latin typeface="Arial" panose="020B0604020202020204" pitchFamily="34" charset="0"/>
              </a:defRPr>
            </a:lvl6pPr>
            <a:lvl7pPr marL="2971800" indent="-228600" fontAlgn="base">
              <a:spcBef>
                <a:spcPct val="0"/>
              </a:spcBef>
              <a:spcAft>
                <a:spcPct val="0"/>
              </a:spcAft>
              <a:defRPr sz="3700">
                <a:solidFill>
                  <a:schemeClr val="tx1"/>
                </a:solidFill>
                <a:latin typeface="Arial" panose="020B0604020202020204" pitchFamily="34" charset="0"/>
              </a:defRPr>
            </a:lvl7pPr>
            <a:lvl8pPr marL="3429000" indent="-228600" fontAlgn="base">
              <a:spcBef>
                <a:spcPct val="0"/>
              </a:spcBef>
              <a:spcAft>
                <a:spcPct val="0"/>
              </a:spcAft>
              <a:defRPr sz="3700">
                <a:solidFill>
                  <a:schemeClr val="tx1"/>
                </a:solidFill>
                <a:latin typeface="Arial" panose="020B0604020202020204" pitchFamily="34" charset="0"/>
              </a:defRPr>
            </a:lvl8pPr>
            <a:lvl9pPr marL="3886200" indent="-228600" fontAlgn="base">
              <a:spcBef>
                <a:spcPct val="0"/>
              </a:spcBef>
              <a:spcAft>
                <a:spcPct val="0"/>
              </a:spcAft>
              <a:defRPr sz="3700">
                <a:solidFill>
                  <a:schemeClr val="tx1"/>
                </a:solidFill>
                <a:latin typeface="Arial" panose="020B0604020202020204" pitchFamily="34" charset="0"/>
              </a:defRPr>
            </a:lvl9pPr>
          </a:lstStyle>
          <a:p>
            <a:pPr algn="ctr" eaLnBrk="1" hangingPunct="1"/>
            <a:r>
              <a:rPr lang="en-US" altLang="en-US" sz="4800" b="1">
                <a:latin typeface="Segoe UI" panose="020B0502040204020203" pitchFamily="34" charset="0"/>
                <a:ea typeface="Source Sans Pro Semibold" panose="020B0603030403020204" pitchFamily="34" charset="0"/>
                <a:cs typeface="Segoe UI" panose="020B0502040204020203" pitchFamily="34" charset="0"/>
                <a:sym typeface="Source Sans Pro Semibold" panose="020B0603030403020204" pitchFamily="34" charset="0"/>
              </a:rPr>
              <a:t>46</a:t>
            </a:r>
            <a:r>
              <a:rPr lang="en-US" altLang="en-US" sz="4800">
                <a:latin typeface="Segoe UI" panose="020B0502040204020203" pitchFamily="34" charset="0"/>
                <a:ea typeface="Source Sans Pro Semibold" panose="020B0603030403020204" pitchFamily="34" charset="0"/>
                <a:cs typeface="Segoe UI" panose="020B0502040204020203" pitchFamily="34" charset="0"/>
                <a:sym typeface="Source Sans Pro Semibold" panose="020B0603030403020204" pitchFamily="34" charset="0"/>
              </a:rPr>
              <a:t>M</a:t>
            </a:r>
            <a:endParaRPr lang="en-US" altLang="en-US" sz="4800">
              <a:latin typeface="Segoe UI" panose="020B0502040204020203" pitchFamily="34" charset="0"/>
              <a:ea typeface="Source Sans Pro Light" panose="020B0403030403020204" pitchFamily="34" charset="0"/>
              <a:cs typeface="Segoe UI" panose="020B0502040204020203" pitchFamily="34" charset="0"/>
              <a:sym typeface="Source Sans Pro" panose="020B0503030403020204" pitchFamily="34" charset="0"/>
            </a:endParaRPr>
          </a:p>
        </p:txBody>
      </p:sp>
      <p:sp>
        <p:nvSpPr>
          <p:cNvPr id="91" name="Students &amp; recent graduates">
            <a:extLst>
              <a:ext uri="{FF2B5EF4-FFF2-40B4-BE49-F238E27FC236}">
                <a16:creationId xmlns:a16="http://schemas.microsoft.com/office/drawing/2014/main" id="{ECD99A81-FD7C-4DEC-9CDA-591ACE9C9C9F}"/>
              </a:ext>
            </a:extLst>
          </p:cNvPr>
          <p:cNvSpPr txBox="1"/>
          <p:nvPr/>
        </p:nvSpPr>
        <p:spPr bwMode="auto">
          <a:xfrm>
            <a:off x="9698764" y="6082369"/>
            <a:ext cx="2209512" cy="338887"/>
          </a:xfrm>
          <a:prstGeom prst="rect">
            <a:avLst/>
          </a:prstGeom>
          <a:noFill/>
          <a:ln>
            <a:noFill/>
          </a:ln>
        </p:spPr>
        <p:txBody>
          <a:bodyPr lIns="0" tIns="0" rIns="0" bIns="0"/>
          <a:lstStyle>
            <a:lvl1pPr>
              <a:defRPr sz="3700">
                <a:solidFill>
                  <a:schemeClr val="tx1"/>
                </a:solidFill>
                <a:latin typeface="Arial" panose="020B0604020202020204" pitchFamily="34" charset="0"/>
              </a:defRPr>
            </a:lvl1pPr>
            <a:lvl2pPr marL="742950" indent="-285750">
              <a:defRPr sz="3700">
                <a:solidFill>
                  <a:schemeClr val="tx1"/>
                </a:solidFill>
                <a:latin typeface="Arial" panose="020B0604020202020204" pitchFamily="34" charset="0"/>
              </a:defRPr>
            </a:lvl2pPr>
            <a:lvl3pPr marL="1143000" indent="-228600">
              <a:defRPr sz="3700">
                <a:solidFill>
                  <a:schemeClr val="tx1"/>
                </a:solidFill>
                <a:latin typeface="Arial" panose="020B0604020202020204" pitchFamily="34" charset="0"/>
              </a:defRPr>
            </a:lvl3pPr>
            <a:lvl4pPr marL="1600200" indent="-228600">
              <a:defRPr sz="3700">
                <a:solidFill>
                  <a:schemeClr val="tx1"/>
                </a:solidFill>
                <a:latin typeface="Arial" panose="020B0604020202020204" pitchFamily="34" charset="0"/>
              </a:defRPr>
            </a:lvl4pPr>
            <a:lvl5pPr marL="2057400" indent="-228600">
              <a:defRPr sz="3700">
                <a:solidFill>
                  <a:schemeClr val="tx1"/>
                </a:solidFill>
                <a:latin typeface="Arial" panose="020B0604020202020204" pitchFamily="34" charset="0"/>
              </a:defRPr>
            </a:lvl5pPr>
            <a:lvl6pPr marL="2514600" indent="-228600" fontAlgn="base">
              <a:spcBef>
                <a:spcPct val="0"/>
              </a:spcBef>
              <a:spcAft>
                <a:spcPct val="0"/>
              </a:spcAft>
              <a:defRPr sz="3700">
                <a:solidFill>
                  <a:schemeClr val="tx1"/>
                </a:solidFill>
                <a:latin typeface="Arial" panose="020B0604020202020204" pitchFamily="34" charset="0"/>
              </a:defRPr>
            </a:lvl6pPr>
            <a:lvl7pPr marL="2971800" indent="-228600" fontAlgn="base">
              <a:spcBef>
                <a:spcPct val="0"/>
              </a:spcBef>
              <a:spcAft>
                <a:spcPct val="0"/>
              </a:spcAft>
              <a:defRPr sz="3700">
                <a:solidFill>
                  <a:schemeClr val="tx1"/>
                </a:solidFill>
                <a:latin typeface="Arial" panose="020B0604020202020204" pitchFamily="34" charset="0"/>
              </a:defRPr>
            </a:lvl7pPr>
            <a:lvl8pPr marL="3429000" indent="-228600" fontAlgn="base">
              <a:spcBef>
                <a:spcPct val="0"/>
              </a:spcBef>
              <a:spcAft>
                <a:spcPct val="0"/>
              </a:spcAft>
              <a:defRPr sz="3700">
                <a:solidFill>
                  <a:schemeClr val="tx1"/>
                </a:solidFill>
                <a:latin typeface="Arial" panose="020B0604020202020204" pitchFamily="34" charset="0"/>
              </a:defRPr>
            </a:lvl8pPr>
            <a:lvl9pPr marL="3886200" indent="-228600" fontAlgn="base">
              <a:spcBef>
                <a:spcPct val="0"/>
              </a:spcBef>
              <a:spcAft>
                <a:spcPct val="0"/>
              </a:spcAft>
              <a:defRPr sz="3700">
                <a:solidFill>
                  <a:schemeClr val="tx1"/>
                </a:solidFill>
                <a:latin typeface="Arial" panose="020B0604020202020204" pitchFamily="34" charset="0"/>
              </a:defRPr>
            </a:lvl9pPr>
          </a:lstStyle>
          <a:p>
            <a:pPr algn="ctr" eaLnBrk="1" hangingPunct="1"/>
            <a:r>
              <a:rPr lang="en-US" altLang="en-US" sz="2000">
                <a:latin typeface="Segoe UI" panose="020B0502040204020203" pitchFamily="34" charset="0"/>
                <a:ea typeface="Source Sans Pro" panose="020B0503030403020204" pitchFamily="34" charset="0"/>
                <a:cs typeface="Segoe UI" panose="020B0502040204020203" pitchFamily="34" charset="0"/>
                <a:sym typeface="Source Sans Pro Light" panose="020B0403030403020204" pitchFamily="34" charset="0"/>
              </a:rPr>
              <a:t>Students &amp; recent graduates</a:t>
            </a:r>
          </a:p>
        </p:txBody>
      </p:sp>
      <p:grpSp>
        <p:nvGrpSpPr>
          <p:cNvPr id="35884" name="Group 35883">
            <a:extLst>
              <a:ext uri="{FF2B5EF4-FFF2-40B4-BE49-F238E27FC236}">
                <a16:creationId xmlns:a16="http://schemas.microsoft.com/office/drawing/2014/main" id="{AD0DA9AA-3558-E144-B1C9-42CD1C6AC06A}"/>
              </a:ext>
              <a:ext uri="{C183D7F6-B498-43B3-948B-1728B52AA6E4}">
                <adec:decorative xmlns:adec="http://schemas.microsoft.com/office/drawing/2017/decorative" val="1"/>
              </a:ext>
            </a:extLst>
          </p:cNvPr>
          <p:cNvGrpSpPr/>
          <p:nvPr/>
        </p:nvGrpSpPr>
        <p:grpSpPr>
          <a:xfrm>
            <a:off x="1380285" y="2716837"/>
            <a:ext cx="9423235" cy="2417967"/>
            <a:chOff x="1380285" y="2716837"/>
            <a:chExt cx="9423235" cy="2628978"/>
          </a:xfrm>
        </p:grpSpPr>
        <p:cxnSp>
          <p:nvCxnSpPr>
            <p:cNvPr id="4" name="Straight Arrow Connector 3">
              <a:extLst>
                <a:ext uri="{FF2B5EF4-FFF2-40B4-BE49-F238E27FC236}">
                  <a16:creationId xmlns:a16="http://schemas.microsoft.com/office/drawing/2014/main" id="{447110CC-D820-4301-9B5F-BF24A3577052}"/>
                </a:ext>
              </a:extLst>
            </p:cNvPr>
            <p:cNvCxnSpPr>
              <a:cxnSpLocks/>
            </p:cNvCxnSpPr>
            <p:nvPr/>
          </p:nvCxnSpPr>
          <p:spPr>
            <a:xfrm>
              <a:off x="5149023" y="2716837"/>
              <a:ext cx="0" cy="2628978"/>
            </a:xfrm>
            <a:prstGeom prst="straightConnector1">
              <a:avLst/>
            </a:prstGeom>
            <a:ln w="38100" cap="rnd">
              <a:solidFill>
                <a:schemeClr val="tx1"/>
              </a:solidFill>
              <a:prstDash val="solid"/>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1FFF6C76-0C97-4F8F-B541-6CBFC1825247}"/>
                </a:ext>
              </a:extLst>
            </p:cNvPr>
            <p:cNvCxnSpPr>
              <a:cxnSpLocks/>
            </p:cNvCxnSpPr>
            <p:nvPr/>
          </p:nvCxnSpPr>
          <p:spPr>
            <a:xfrm>
              <a:off x="1380285" y="3079128"/>
              <a:ext cx="0" cy="2266687"/>
            </a:xfrm>
            <a:prstGeom prst="straightConnector1">
              <a:avLst/>
            </a:prstGeom>
            <a:ln w="38100" cap="rnd">
              <a:solidFill>
                <a:schemeClr val="tx1"/>
              </a:solidFill>
              <a:prstDash val="solid"/>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2B4BAACE-C1BA-4DA4-8646-EB84DDCF8BEC}"/>
                </a:ext>
              </a:extLst>
            </p:cNvPr>
            <p:cNvCxnSpPr>
              <a:cxnSpLocks/>
            </p:cNvCxnSpPr>
            <p:nvPr/>
          </p:nvCxnSpPr>
          <p:spPr>
            <a:xfrm>
              <a:off x="3264852" y="4019486"/>
              <a:ext cx="0" cy="1326329"/>
            </a:xfrm>
            <a:prstGeom prst="straightConnector1">
              <a:avLst/>
            </a:prstGeom>
            <a:ln w="38100" cap="rnd">
              <a:solidFill>
                <a:schemeClr val="tx1"/>
              </a:solidFill>
              <a:prstDash val="solid"/>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3813E9BC-D06B-4AD4-9C8A-B6C96820B787}"/>
                </a:ext>
              </a:extLst>
            </p:cNvPr>
            <p:cNvCxnSpPr>
              <a:cxnSpLocks/>
            </p:cNvCxnSpPr>
            <p:nvPr/>
          </p:nvCxnSpPr>
          <p:spPr>
            <a:xfrm>
              <a:off x="8918555" y="4168205"/>
              <a:ext cx="1" cy="1177610"/>
            </a:xfrm>
            <a:prstGeom prst="straightConnector1">
              <a:avLst/>
            </a:prstGeom>
            <a:ln w="38100" cap="rnd">
              <a:solidFill>
                <a:schemeClr val="tx1"/>
              </a:solidFill>
              <a:prstDash val="solid"/>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86771E4C-8FDB-4438-B3A3-B1EE12FDC826}"/>
                </a:ext>
              </a:extLst>
            </p:cNvPr>
            <p:cNvCxnSpPr>
              <a:cxnSpLocks/>
            </p:cNvCxnSpPr>
            <p:nvPr/>
          </p:nvCxnSpPr>
          <p:spPr>
            <a:xfrm>
              <a:off x="10803520" y="3134399"/>
              <a:ext cx="0" cy="2211416"/>
            </a:xfrm>
            <a:prstGeom prst="straightConnector1">
              <a:avLst/>
            </a:prstGeom>
            <a:ln w="38100" cap="rnd">
              <a:solidFill>
                <a:schemeClr val="tx1"/>
              </a:solidFill>
              <a:prstDash val="solid"/>
              <a:headEnd type="none"/>
              <a:tailEnd type="oval" w="med" len="med"/>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720E437F-D7B5-5C4C-BD02-47AD7C303D3A}"/>
                </a:ext>
              </a:extLst>
            </p:cNvPr>
            <p:cNvCxnSpPr>
              <a:cxnSpLocks/>
            </p:cNvCxnSpPr>
            <p:nvPr/>
          </p:nvCxnSpPr>
          <p:spPr>
            <a:xfrm flipH="1">
              <a:off x="7028154" y="2918190"/>
              <a:ext cx="10874" cy="2427625"/>
            </a:xfrm>
            <a:prstGeom prst="straightConnector1">
              <a:avLst/>
            </a:prstGeom>
            <a:ln w="38100" cap="rnd">
              <a:solidFill>
                <a:schemeClr val="tx1"/>
              </a:solidFill>
              <a:prstDash val="solid"/>
              <a:headEnd type="none"/>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549E20EE-02C0-46C2-B014-F98ED5D90D90}"/>
              </a:ext>
              <a:ext uri="{C183D7F6-B498-43B3-948B-1728B52AA6E4}">
                <adec:decorative xmlns:adec="http://schemas.microsoft.com/office/drawing/2017/decorative" val="1"/>
              </a:ext>
            </a:extLst>
          </p:cNvPr>
          <p:cNvGrpSpPr/>
          <p:nvPr/>
        </p:nvGrpSpPr>
        <p:grpSpPr>
          <a:xfrm>
            <a:off x="6762743" y="2376493"/>
            <a:ext cx="541697" cy="541697"/>
            <a:chOff x="15081250" y="4829175"/>
            <a:chExt cx="3173413" cy="3173413"/>
          </a:xfrm>
          <a:solidFill>
            <a:srgbClr val="0079AC"/>
          </a:solidFill>
        </p:grpSpPr>
        <p:sp>
          <p:nvSpPr>
            <p:cNvPr id="29" name="Shape 751">
              <a:extLst>
                <a:ext uri="{FF2B5EF4-FFF2-40B4-BE49-F238E27FC236}">
                  <a16:creationId xmlns:a16="http://schemas.microsoft.com/office/drawing/2014/main" id="{131E9794-EE97-4168-8064-81FD67A7E8D7}"/>
                </a:ext>
              </a:extLst>
            </p:cNvPr>
            <p:cNvSpPr/>
            <p:nvPr/>
          </p:nvSpPr>
          <p:spPr bwMode="auto">
            <a:xfrm>
              <a:off x="15081250" y="4829175"/>
              <a:ext cx="3173413" cy="3173413"/>
            </a:xfrm>
            <a:prstGeom prst="ellipse">
              <a:avLst/>
            </a:prstGeom>
            <a:grpFill/>
            <a:ln w="50800" cap="flat" cmpd="sng">
              <a:noFill/>
              <a:prstDash val="solid"/>
              <a:miter/>
              <a:headEnd type="none" w="med" len="med"/>
              <a:tailEnd type="none" w="med" len="med"/>
            </a:ln>
          </p:spPr>
          <p:txBody>
            <a:bodyPr lIns="0" tIns="0" rIns="0" bIns="0" anchor="ctr"/>
            <a:lstStyle/>
            <a:p>
              <a:pPr algn="ctr" defTabSz="457132">
                <a:defRPr/>
              </a:pPr>
              <a:endParaRPr sz="2533">
                <a:solidFill>
                  <a:schemeClr val="bg1"/>
                </a:solidFill>
                <a:latin typeface="Arial"/>
                <a:ea typeface="Arial"/>
                <a:cs typeface="Arial"/>
                <a:sym typeface="Arial"/>
              </a:endParaRPr>
            </a:p>
          </p:txBody>
        </p:sp>
        <p:pic>
          <p:nvPicPr>
            <p:cNvPr id="30" name="Picture 29">
              <a:extLst>
                <a:ext uri="{FF2B5EF4-FFF2-40B4-BE49-F238E27FC236}">
                  <a16:creationId xmlns:a16="http://schemas.microsoft.com/office/drawing/2014/main" id="{C1F35178-9AC0-42CF-BC0C-6DA10598115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845800" y="5567461"/>
              <a:ext cx="1700654" cy="1695253"/>
            </a:xfrm>
            <a:prstGeom prst="rect">
              <a:avLst/>
            </a:prstGeom>
            <a:grpFill/>
            <a:ln>
              <a:noFill/>
            </a:ln>
          </p:spPr>
        </p:pic>
      </p:grpSp>
      <p:grpSp>
        <p:nvGrpSpPr>
          <p:cNvPr id="31" name="Group 30">
            <a:extLst>
              <a:ext uri="{FF2B5EF4-FFF2-40B4-BE49-F238E27FC236}">
                <a16:creationId xmlns:a16="http://schemas.microsoft.com/office/drawing/2014/main" id="{3CADEEB7-D147-40B6-A180-4B83BABD8118}"/>
              </a:ext>
              <a:ext uri="{C183D7F6-B498-43B3-948B-1728B52AA6E4}">
                <adec:decorative xmlns:adec="http://schemas.microsoft.com/office/drawing/2017/decorative" val="1"/>
              </a:ext>
            </a:extLst>
          </p:cNvPr>
          <p:cNvGrpSpPr/>
          <p:nvPr/>
        </p:nvGrpSpPr>
        <p:grpSpPr>
          <a:xfrm>
            <a:off x="2985561" y="3609896"/>
            <a:ext cx="558582" cy="558309"/>
            <a:chOff x="6132513" y="4792663"/>
            <a:chExt cx="3246437" cy="3244850"/>
          </a:xfrm>
          <a:solidFill>
            <a:srgbClr val="0079AC"/>
          </a:solidFill>
        </p:grpSpPr>
        <p:sp>
          <p:nvSpPr>
            <p:cNvPr id="32" name="Shape 751">
              <a:extLst>
                <a:ext uri="{FF2B5EF4-FFF2-40B4-BE49-F238E27FC236}">
                  <a16:creationId xmlns:a16="http://schemas.microsoft.com/office/drawing/2014/main" id="{86B8B848-1B82-470B-96BC-96C6E7AED081}"/>
                </a:ext>
              </a:extLst>
            </p:cNvPr>
            <p:cNvSpPr/>
            <p:nvPr/>
          </p:nvSpPr>
          <p:spPr bwMode="auto">
            <a:xfrm>
              <a:off x="6132513" y="4792663"/>
              <a:ext cx="3246437" cy="3244850"/>
            </a:xfrm>
            <a:prstGeom prst="ellipse">
              <a:avLst/>
            </a:prstGeom>
            <a:grpFill/>
            <a:ln w="50800" cap="flat" cmpd="sng">
              <a:noFill/>
              <a:prstDash val="solid"/>
              <a:miter/>
              <a:headEnd type="none" w="med" len="med"/>
              <a:tailEnd type="none" w="med" len="med"/>
            </a:ln>
          </p:spPr>
          <p:txBody>
            <a:bodyPr lIns="0" tIns="0" rIns="0" bIns="0" anchor="ctr"/>
            <a:lstStyle/>
            <a:p>
              <a:pPr algn="ctr" defTabSz="457132">
                <a:defRPr/>
              </a:pPr>
              <a:endParaRPr sz="2533">
                <a:solidFill>
                  <a:schemeClr val="bg1"/>
                </a:solidFill>
                <a:latin typeface="Arial"/>
                <a:ea typeface="Arial"/>
                <a:cs typeface="Arial"/>
                <a:sym typeface="Arial"/>
              </a:endParaRPr>
            </a:p>
          </p:txBody>
        </p:sp>
        <p:pic>
          <p:nvPicPr>
            <p:cNvPr id="33" name="Picture 32">
              <a:extLst>
                <a:ext uri="{FF2B5EF4-FFF2-40B4-BE49-F238E27FC236}">
                  <a16:creationId xmlns:a16="http://schemas.microsoft.com/office/drawing/2014/main" id="{A100D7E3-7986-4E93-8C4A-8427E2A9D23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56564" y="5595738"/>
              <a:ext cx="1530324" cy="1525467"/>
            </a:xfrm>
            <a:prstGeom prst="rect">
              <a:avLst/>
            </a:prstGeom>
            <a:grpFill/>
          </p:spPr>
        </p:pic>
      </p:grpSp>
      <p:grpSp>
        <p:nvGrpSpPr>
          <p:cNvPr id="34" name="Group 33">
            <a:extLst>
              <a:ext uri="{FF2B5EF4-FFF2-40B4-BE49-F238E27FC236}">
                <a16:creationId xmlns:a16="http://schemas.microsoft.com/office/drawing/2014/main" id="{5B1A9700-6C2F-42EC-BC00-BAA8CE45E543}"/>
              </a:ext>
              <a:ext uri="{C183D7F6-B498-43B3-948B-1728B52AA6E4}">
                <adec:decorative xmlns:adec="http://schemas.microsoft.com/office/drawing/2017/decorative" val="1"/>
              </a:ext>
            </a:extLst>
          </p:cNvPr>
          <p:cNvGrpSpPr/>
          <p:nvPr/>
        </p:nvGrpSpPr>
        <p:grpSpPr>
          <a:xfrm>
            <a:off x="1098337" y="2722657"/>
            <a:ext cx="563896" cy="563619"/>
            <a:chOff x="1668463" y="4851400"/>
            <a:chExt cx="3224212" cy="3222625"/>
          </a:xfrm>
          <a:solidFill>
            <a:srgbClr val="0079AC"/>
          </a:solidFill>
        </p:grpSpPr>
        <p:sp>
          <p:nvSpPr>
            <p:cNvPr id="35" name="Shape 751">
              <a:extLst>
                <a:ext uri="{FF2B5EF4-FFF2-40B4-BE49-F238E27FC236}">
                  <a16:creationId xmlns:a16="http://schemas.microsoft.com/office/drawing/2014/main" id="{E65CF0EE-75FE-4EE5-AEF8-BBD1FF30665B}"/>
                </a:ext>
              </a:extLst>
            </p:cNvPr>
            <p:cNvSpPr/>
            <p:nvPr/>
          </p:nvSpPr>
          <p:spPr bwMode="auto">
            <a:xfrm>
              <a:off x="1668463" y="4851400"/>
              <a:ext cx="3224212" cy="3222625"/>
            </a:xfrm>
            <a:prstGeom prst="ellipse">
              <a:avLst/>
            </a:prstGeom>
            <a:grpFill/>
            <a:ln w="50800" cap="flat" cmpd="sng">
              <a:noFill/>
              <a:prstDash val="solid"/>
              <a:miter/>
              <a:headEnd type="none" w="med" len="med"/>
              <a:tailEnd type="none" w="med" len="med"/>
            </a:ln>
          </p:spPr>
          <p:txBody>
            <a:bodyPr lIns="0" tIns="0" rIns="0" bIns="0" anchor="ctr"/>
            <a:lstStyle/>
            <a:p>
              <a:pPr algn="ctr" defTabSz="457132">
                <a:defRPr/>
              </a:pPr>
              <a:endParaRPr sz="2533">
                <a:solidFill>
                  <a:schemeClr val="bg1"/>
                </a:solidFill>
                <a:latin typeface="Arial"/>
                <a:ea typeface="Arial"/>
                <a:cs typeface="Arial"/>
                <a:sym typeface="Arial"/>
              </a:endParaRPr>
            </a:p>
          </p:txBody>
        </p:sp>
        <p:pic>
          <p:nvPicPr>
            <p:cNvPr id="37" name="Picture 36">
              <a:extLst>
                <a:ext uri="{FF2B5EF4-FFF2-40B4-BE49-F238E27FC236}">
                  <a16:creationId xmlns:a16="http://schemas.microsoft.com/office/drawing/2014/main" id="{72A7F1A0-6EBE-421D-BEF0-8CD9612EA0B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107965" y="5406306"/>
              <a:ext cx="2308697" cy="2181075"/>
            </a:xfrm>
            <a:prstGeom prst="rect">
              <a:avLst/>
            </a:prstGeom>
            <a:grpFill/>
          </p:spPr>
        </p:pic>
      </p:grpSp>
      <p:grpSp>
        <p:nvGrpSpPr>
          <p:cNvPr id="43" name="Group 42">
            <a:extLst>
              <a:ext uri="{FF2B5EF4-FFF2-40B4-BE49-F238E27FC236}">
                <a16:creationId xmlns:a16="http://schemas.microsoft.com/office/drawing/2014/main" id="{51CABA6D-6C14-4CCA-B571-700C5A5F42E2}"/>
              </a:ext>
              <a:ext uri="{C183D7F6-B498-43B3-948B-1728B52AA6E4}">
                <adec:decorative xmlns:adec="http://schemas.microsoft.com/office/drawing/2017/decorative" val="1"/>
              </a:ext>
            </a:extLst>
          </p:cNvPr>
          <p:cNvGrpSpPr/>
          <p:nvPr/>
        </p:nvGrpSpPr>
        <p:grpSpPr>
          <a:xfrm>
            <a:off x="8640932" y="3612687"/>
            <a:ext cx="555247" cy="555518"/>
            <a:chOff x="19511156" y="4792663"/>
            <a:chExt cx="3252788" cy="3254375"/>
          </a:xfrm>
          <a:solidFill>
            <a:srgbClr val="0079AC"/>
          </a:solidFill>
        </p:grpSpPr>
        <p:sp>
          <p:nvSpPr>
            <p:cNvPr id="47" name="Shape 751">
              <a:extLst>
                <a:ext uri="{FF2B5EF4-FFF2-40B4-BE49-F238E27FC236}">
                  <a16:creationId xmlns:a16="http://schemas.microsoft.com/office/drawing/2014/main" id="{18ACED61-7791-44DF-9276-17BBCE9CA763}"/>
                </a:ext>
              </a:extLst>
            </p:cNvPr>
            <p:cNvSpPr/>
            <p:nvPr/>
          </p:nvSpPr>
          <p:spPr bwMode="auto">
            <a:xfrm>
              <a:off x="19511156" y="4792663"/>
              <a:ext cx="3252788" cy="3254375"/>
            </a:xfrm>
            <a:prstGeom prst="ellipse">
              <a:avLst/>
            </a:prstGeom>
            <a:grpFill/>
            <a:ln w="50800" cap="flat" cmpd="sng">
              <a:noFill/>
              <a:prstDash val="solid"/>
              <a:miter/>
              <a:headEnd type="none" w="med" len="med"/>
              <a:tailEnd type="none" w="med" len="med"/>
            </a:ln>
          </p:spPr>
          <p:txBody>
            <a:bodyPr lIns="0" tIns="0" rIns="0" bIns="0" anchor="ctr"/>
            <a:lstStyle/>
            <a:p>
              <a:pPr algn="ctr" defTabSz="457132">
                <a:defRPr/>
              </a:pPr>
              <a:endParaRPr sz="2533">
                <a:solidFill>
                  <a:schemeClr val="bg1"/>
                </a:solidFill>
                <a:latin typeface="Arial"/>
                <a:ea typeface="Arial"/>
                <a:cs typeface="Arial"/>
                <a:sym typeface="Arial"/>
              </a:endParaRPr>
            </a:p>
          </p:txBody>
        </p:sp>
        <p:pic>
          <p:nvPicPr>
            <p:cNvPr id="49" name="Picture 48">
              <a:extLst>
                <a:ext uri="{FF2B5EF4-FFF2-40B4-BE49-F238E27FC236}">
                  <a16:creationId xmlns:a16="http://schemas.microsoft.com/office/drawing/2014/main" id="{2C645A03-F1C7-4A76-82D0-52CF0BEAE21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0314942" y="5528173"/>
              <a:ext cx="1633224" cy="1628040"/>
            </a:xfrm>
            <a:prstGeom prst="rect">
              <a:avLst/>
            </a:prstGeom>
            <a:grpFill/>
            <a:ln>
              <a:noFill/>
            </a:ln>
          </p:spPr>
        </p:pic>
      </p:grpSp>
      <p:grpSp>
        <p:nvGrpSpPr>
          <p:cNvPr id="50" name="Group 49">
            <a:extLst>
              <a:ext uri="{FF2B5EF4-FFF2-40B4-BE49-F238E27FC236}">
                <a16:creationId xmlns:a16="http://schemas.microsoft.com/office/drawing/2014/main" id="{94649BE5-076C-4A54-8A12-D160B0632AB0}"/>
              </a:ext>
              <a:ext uri="{C183D7F6-B498-43B3-948B-1728B52AA6E4}">
                <adec:decorative xmlns:adec="http://schemas.microsoft.com/office/drawing/2017/decorative" val="1"/>
              </a:ext>
            </a:extLst>
          </p:cNvPr>
          <p:cNvGrpSpPr/>
          <p:nvPr/>
        </p:nvGrpSpPr>
        <p:grpSpPr>
          <a:xfrm>
            <a:off x="10525897" y="2722657"/>
            <a:ext cx="555247" cy="555518"/>
            <a:chOff x="19635293" y="4792663"/>
            <a:chExt cx="2809924" cy="2811295"/>
          </a:xfrm>
          <a:solidFill>
            <a:srgbClr val="0079AC"/>
          </a:solidFill>
        </p:grpSpPr>
        <p:sp>
          <p:nvSpPr>
            <p:cNvPr id="51" name="Shape 751">
              <a:extLst>
                <a:ext uri="{FF2B5EF4-FFF2-40B4-BE49-F238E27FC236}">
                  <a16:creationId xmlns:a16="http://schemas.microsoft.com/office/drawing/2014/main" id="{092EF660-36C0-40E3-A9BA-467E00724AD8}"/>
                </a:ext>
              </a:extLst>
            </p:cNvPr>
            <p:cNvSpPr/>
            <p:nvPr/>
          </p:nvSpPr>
          <p:spPr bwMode="auto">
            <a:xfrm>
              <a:off x="19635293" y="4792663"/>
              <a:ext cx="2809924" cy="2811295"/>
            </a:xfrm>
            <a:prstGeom prst="ellipse">
              <a:avLst/>
            </a:prstGeom>
            <a:grpFill/>
            <a:ln w="50800" cap="flat" cmpd="sng">
              <a:noFill/>
              <a:prstDash val="solid"/>
              <a:miter/>
              <a:headEnd type="none" w="med" len="med"/>
              <a:tailEnd type="none" w="med" len="med"/>
            </a:ln>
          </p:spPr>
          <p:txBody>
            <a:bodyPr lIns="0" tIns="0" rIns="0" bIns="0" anchor="ctr"/>
            <a:lstStyle/>
            <a:p>
              <a:pPr algn="ctr" defTabSz="457132">
                <a:defRPr/>
              </a:pPr>
              <a:endParaRPr sz="2533">
                <a:solidFill>
                  <a:schemeClr val="bg1"/>
                </a:solidFill>
                <a:latin typeface="Arial"/>
                <a:ea typeface="Arial"/>
                <a:cs typeface="Arial"/>
                <a:sym typeface="Arial"/>
              </a:endParaRPr>
            </a:p>
          </p:txBody>
        </p:sp>
        <p:pic>
          <p:nvPicPr>
            <p:cNvPr id="53" name="Graphic 52">
              <a:extLst>
                <a:ext uri="{FF2B5EF4-FFF2-40B4-BE49-F238E27FC236}">
                  <a16:creationId xmlns:a16="http://schemas.microsoft.com/office/drawing/2014/main" id="{D531EA1F-5786-4005-8534-986C367CC62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50863" y="5541383"/>
              <a:ext cx="1295808" cy="1289724"/>
            </a:xfrm>
            <a:prstGeom prst="rect">
              <a:avLst/>
            </a:prstGeom>
          </p:spPr>
        </p:pic>
      </p:grpSp>
      <p:grpSp>
        <p:nvGrpSpPr>
          <p:cNvPr id="60" name="Group 59">
            <a:extLst>
              <a:ext uri="{FF2B5EF4-FFF2-40B4-BE49-F238E27FC236}">
                <a16:creationId xmlns:a16="http://schemas.microsoft.com/office/drawing/2014/main" id="{66E4FD0D-A544-2D45-BA48-52DE9E216C23}"/>
              </a:ext>
              <a:ext uri="{C183D7F6-B498-43B3-948B-1728B52AA6E4}">
                <adec:decorative xmlns:adec="http://schemas.microsoft.com/office/drawing/2017/decorative" val="1"/>
              </a:ext>
            </a:extLst>
          </p:cNvPr>
          <p:cNvGrpSpPr/>
          <p:nvPr/>
        </p:nvGrpSpPr>
        <p:grpSpPr>
          <a:xfrm>
            <a:off x="4873974" y="2376493"/>
            <a:ext cx="550098" cy="550098"/>
            <a:chOff x="10582275" y="4833938"/>
            <a:chExt cx="3222625" cy="3222625"/>
          </a:xfrm>
          <a:solidFill>
            <a:srgbClr val="0079AC"/>
          </a:solidFill>
        </p:grpSpPr>
        <p:sp>
          <p:nvSpPr>
            <p:cNvPr id="61" name="Shape 751">
              <a:extLst>
                <a:ext uri="{FF2B5EF4-FFF2-40B4-BE49-F238E27FC236}">
                  <a16:creationId xmlns:a16="http://schemas.microsoft.com/office/drawing/2014/main" id="{6CA783CC-D50D-BA42-8CBB-84A4FA606018}"/>
                </a:ext>
              </a:extLst>
            </p:cNvPr>
            <p:cNvSpPr/>
            <p:nvPr/>
          </p:nvSpPr>
          <p:spPr bwMode="auto">
            <a:xfrm>
              <a:off x="10582275" y="4833938"/>
              <a:ext cx="3222625" cy="3222625"/>
            </a:xfrm>
            <a:prstGeom prst="ellipse">
              <a:avLst/>
            </a:prstGeom>
            <a:grpFill/>
            <a:ln w="50800" cap="flat" cmpd="sng">
              <a:noFill/>
              <a:prstDash val="solid"/>
              <a:miter/>
              <a:headEnd type="none" w="med" len="med"/>
              <a:tailEnd type="none" w="med" len="med"/>
            </a:ln>
          </p:spPr>
          <p:txBody>
            <a:bodyPr lIns="0" tIns="0" rIns="0" bIns="0" anchor="ctr"/>
            <a:lstStyle/>
            <a:p>
              <a:pPr algn="ctr" defTabSz="457132">
                <a:defRPr/>
              </a:pPr>
              <a:endParaRPr sz="2533">
                <a:solidFill>
                  <a:schemeClr val="bg1"/>
                </a:solidFill>
                <a:latin typeface="Arial"/>
                <a:ea typeface="Arial"/>
                <a:cs typeface="Arial"/>
                <a:sym typeface="Arial"/>
              </a:endParaRPr>
            </a:p>
          </p:txBody>
        </p:sp>
        <p:pic>
          <p:nvPicPr>
            <p:cNvPr id="62" name="Picture 61">
              <a:extLst>
                <a:ext uri="{FF2B5EF4-FFF2-40B4-BE49-F238E27FC236}">
                  <a16:creationId xmlns:a16="http://schemas.microsoft.com/office/drawing/2014/main" id="{2C32B14F-19D1-0243-91E1-309357534DF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282528" y="5560084"/>
              <a:ext cx="1811007" cy="1805258"/>
            </a:xfrm>
            <a:prstGeom prst="rect">
              <a:avLst/>
            </a:prstGeom>
            <a:grpFill/>
            <a:ln>
              <a:noFill/>
            </a:ln>
          </p:spPr>
        </p:pic>
      </p:grpSp>
    </p:spTree>
    <p:extLst>
      <p:ext uri="{BB962C8B-B14F-4D97-AF65-F5344CB8AC3E}">
        <p14:creationId xmlns:p14="http://schemas.microsoft.com/office/powerpoint/2010/main" val="3252391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EB7DA4B-7E61-BF46-A4B3-FA6F7338E75E}"/>
              </a:ext>
            </a:extLst>
          </p:cNvPr>
          <p:cNvSpPr>
            <a:spLocks noGrp="1"/>
          </p:cNvSpPr>
          <p:nvPr>
            <p:ph type="title"/>
          </p:nvPr>
        </p:nvSpPr>
        <p:spPr/>
        <p:txBody>
          <a:bodyPr/>
          <a:lstStyle/>
          <a:p>
            <a:r>
              <a:rPr lang="en-US"/>
              <a:t>College graduate market statistic </a:t>
            </a:r>
          </a:p>
        </p:txBody>
      </p:sp>
      <p:sp>
        <p:nvSpPr>
          <p:cNvPr id="6" name="Rectangle 5">
            <a:extLst>
              <a:ext uri="{FF2B5EF4-FFF2-40B4-BE49-F238E27FC236}">
                <a16:creationId xmlns:a16="http://schemas.microsoft.com/office/drawing/2014/main" id="{6FE1A42A-1EF3-2942-B46C-DAB471A1FBAA}"/>
              </a:ext>
              <a:ext uri="{C183D7F6-B498-43B3-948B-1728B52AA6E4}">
                <adec:decorative xmlns:adec="http://schemas.microsoft.com/office/drawing/2017/decorative" val="1"/>
              </a:ext>
            </a:extLst>
          </p:cNvPr>
          <p:cNvSpPr/>
          <p:nvPr/>
        </p:nvSpPr>
        <p:spPr>
          <a:xfrm>
            <a:off x="6101133" y="0"/>
            <a:ext cx="6096000" cy="6858000"/>
          </a:xfrm>
          <a:prstGeom prst="rect">
            <a:avLst/>
          </a:prstGeom>
          <a:solidFill>
            <a:srgbClr val="253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E301FD2-EDFD-B945-8282-2C5F2A1754D4}"/>
              </a:ext>
            </a:extLst>
          </p:cNvPr>
          <p:cNvSpPr txBox="1"/>
          <p:nvPr/>
        </p:nvSpPr>
        <p:spPr>
          <a:xfrm>
            <a:off x="6459096" y="1018076"/>
            <a:ext cx="5369808" cy="4821833"/>
          </a:xfrm>
          <a:prstGeom prst="rect">
            <a:avLst/>
          </a:prstGeom>
          <a:noFill/>
        </p:spPr>
        <p:txBody>
          <a:bodyPr wrap="square" rtlCol="0" anchor="ctr">
            <a:spAutoFit/>
          </a:bodyPr>
          <a:lstStyle/>
          <a:p>
            <a:r>
              <a:rPr lang="en-US" sz="4400" b="1" dirty="0">
                <a:solidFill>
                  <a:schemeClr val="bg1"/>
                </a:solidFill>
                <a:latin typeface="Segoe UI Semibold" panose="020B0502040204020203" pitchFamily="34" charset="0"/>
                <a:cs typeface="Segoe UI Semibold" panose="020B0502040204020203" pitchFamily="34" charset="0"/>
              </a:rPr>
              <a:t>80% of college graduates want to find purpose in work, but less than half of graduates succeed in doing so.</a:t>
            </a:r>
            <a:endParaRPr lang="en-US" sz="4400" b="1" baseline="30000" dirty="0">
              <a:solidFill>
                <a:schemeClr val="bg1"/>
              </a:solidFill>
              <a:latin typeface="Segoe UI Semibold" panose="020B0502040204020203" pitchFamily="34" charset="0"/>
              <a:cs typeface="Segoe UI Semibold" panose="020B0502040204020203" pitchFamily="34" charset="0"/>
            </a:endParaRPr>
          </a:p>
          <a:p>
            <a:endParaRPr lang="en-US" sz="4400" b="1" baseline="30000" dirty="0">
              <a:solidFill>
                <a:schemeClr val="bg1"/>
              </a:solidFill>
              <a:latin typeface="Segoe UI Semibold" panose="020B0502040204020203" pitchFamily="34" charset="0"/>
              <a:cs typeface="Segoe UI Semibold" panose="020B0502040204020203" pitchFamily="34" charset="0"/>
            </a:endParaRPr>
          </a:p>
          <a:p>
            <a:r>
              <a:rPr lang="en-US" sz="1400" b="1" baseline="30000" dirty="0">
                <a:solidFill>
                  <a:schemeClr val="bg1"/>
                </a:solidFill>
                <a:latin typeface="Segoe UI Semibold" panose="020B0502040204020203" pitchFamily="34" charset="0"/>
                <a:cs typeface="Segoe UI Semibold" panose="020B0502040204020203" pitchFamily="34" charset="0"/>
              </a:rPr>
              <a:t>(Gallup 2019)</a:t>
            </a:r>
            <a:endParaRPr lang="en-US" sz="1400" b="1" dirty="0">
              <a:solidFill>
                <a:schemeClr val="bg1"/>
              </a:solidFill>
              <a:latin typeface="Segoe UI Semibold" panose="020B0502040204020203" pitchFamily="34" charset="0"/>
              <a:cs typeface="Segoe UI Semibold" panose="020B0502040204020203" pitchFamily="34" charset="0"/>
            </a:endParaRPr>
          </a:p>
        </p:txBody>
      </p:sp>
      <p:pic>
        <p:nvPicPr>
          <p:cNvPr id="9" name="Picture 8" descr="A person sitting at a table using Project Lagro on a personal computer.">
            <a:extLst>
              <a:ext uri="{FF2B5EF4-FFF2-40B4-BE49-F238E27FC236}">
                <a16:creationId xmlns:a16="http://schemas.microsoft.com/office/drawing/2014/main" id="{7918142D-E955-F545-BAA9-9C389A68471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3030" b="2571"/>
          <a:stretch/>
        </p:blipFill>
        <p:spPr>
          <a:xfrm>
            <a:off x="0" y="1"/>
            <a:ext cx="6095999" cy="6857999"/>
          </a:xfrm>
          <a:prstGeom prst="rect">
            <a:avLst/>
          </a:prstGeom>
        </p:spPr>
      </p:pic>
    </p:spTree>
    <p:extLst>
      <p:ext uri="{BB962C8B-B14F-4D97-AF65-F5344CB8AC3E}">
        <p14:creationId xmlns:p14="http://schemas.microsoft.com/office/powerpoint/2010/main" val="1720852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5B224696-052D-C54E-BFD8-E18B06AB3B53}"/>
              </a:ext>
            </a:extLst>
          </p:cNvPr>
          <p:cNvSpPr>
            <a:spLocks noGrp="1"/>
          </p:cNvSpPr>
          <p:nvPr>
            <p:ph type="title"/>
          </p:nvPr>
        </p:nvSpPr>
        <p:spPr/>
        <p:txBody>
          <a:bodyPr/>
          <a:lstStyle/>
          <a:p>
            <a:r>
              <a:rPr lang="en-US"/>
              <a:t>College experience statistics</a:t>
            </a:r>
          </a:p>
        </p:txBody>
      </p:sp>
      <p:sp>
        <p:nvSpPr>
          <p:cNvPr id="7" name="TextBox 6">
            <a:extLst>
              <a:ext uri="{FF2B5EF4-FFF2-40B4-BE49-F238E27FC236}">
                <a16:creationId xmlns:a16="http://schemas.microsoft.com/office/drawing/2014/main" id="{1CF7076D-F98B-C447-A7B2-454767E50D5B}"/>
              </a:ext>
            </a:extLst>
          </p:cNvPr>
          <p:cNvSpPr txBox="1"/>
          <p:nvPr/>
        </p:nvSpPr>
        <p:spPr>
          <a:xfrm>
            <a:off x="567374" y="494859"/>
            <a:ext cx="4878375" cy="5868273"/>
          </a:xfrm>
          <a:prstGeom prst="rect">
            <a:avLst/>
          </a:prstGeom>
          <a:noFill/>
        </p:spPr>
        <p:txBody>
          <a:bodyPr wrap="square" rtlCol="0" anchor="ctr">
            <a:spAutoFit/>
          </a:bodyPr>
          <a:lstStyle/>
          <a:p>
            <a:r>
              <a:rPr lang="en-US" sz="1600" b="1" dirty="0">
                <a:latin typeface="Segoe UI Semibold" panose="020B0502040204020203" pitchFamily="34" charset="0"/>
                <a:cs typeface="Segoe UI Semibold" panose="020B0502040204020203" pitchFamily="34" charset="0"/>
              </a:rPr>
              <a:t>College experiences that impact finding purposeful work</a:t>
            </a:r>
            <a:br>
              <a:rPr lang="en-US" sz="1600" dirty="0">
                <a:latin typeface="Segoe UI" panose="020B0502040204020203" pitchFamily="34" charset="0"/>
                <a:cs typeface="Segoe UI" panose="020B0502040204020203" pitchFamily="34" charset="0"/>
              </a:rPr>
            </a:br>
            <a:endParaRPr lang="en-US" sz="1600" dirty="0">
              <a:latin typeface="Segoe UI" panose="020B0502040204020203" pitchFamily="34" charset="0"/>
              <a:cs typeface="Segoe UI" panose="020B0502040204020203" pitchFamily="34" charset="0"/>
            </a:endParaRPr>
          </a:p>
          <a:p>
            <a:pPr marL="342900" indent="-342900">
              <a:buFont typeface="+mj-lt"/>
              <a:buAutoNum type="arabicPeriod"/>
            </a:pPr>
            <a:r>
              <a:rPr lang="en-US" sz="1600" dirty="0">
                <a:latin typeface="Segoe UI" panose="020B0502040204020203" pitchFamily="34" charset="0"/>
                <a:cs typeface="Segoe UI" panose="020B0502040204020203" pitchFamily="34" charset="0"/>
              </a:rPr>
              <a:t>I had an internship that allowed me to apply what I was learning in the classroom.</a:t>
            </a:r>
            <a:br>
              <a:rPr lang="en-US" sz="1600" dirty="0">
                <a:latin typeface="Segoe UI" panose="020B0502040204020203" pitchFamily="34" charset="0"/>
                <a:cs typeface="Segoe UI" panose="020B0502040204020203" pitchFamily="34" charset="0"/>
              </a:rPr>
            </a:br>
            <a:endParaRPr lang="en-US" sz="1600" dirty="0">
              <a:latin typeface="Segoe UI" panose="020B0502040204020203" pitchFamily="34" charset="0"/>
              <a:cs typeface="Segoe UI" panose="020B0502040204020203" pitchFamily="34" charset="0"/>
            </a:endParaRPr>
          </a:p>
          <a:p>
            <a:pPr marL="342900" indent="-342900">
              <a:buFont typeface="+mj-lt"/>
              <a:buAutoNum type="arabicPeriod"/>
            </a:pPr>
            <a:r>
              <a:rPr lang="en-US" sz="1600" dirty="0">
                <a:latin typeface="Segoe UI" panose="020B0502040204020203" pitchFamily="34" charset="0"/>
                <a:cs typeface="Segoe UI" panose="020B0502040204020203" pitchFamily="34" charset="0"/>
              </a:rPr>
              <a:t>There was someone who encouraged me to pursue my goals and dreams.</a:t>
            </a:r>
            <a:br>
              <a:rPr lang="en-US" sz="1600" dirty="0">
                <a:latin typeface="Segoe UI" panose="020B0502040204020203" pitchFamily="34" charset="0"/>
                <a:cs typeface="Segoe UI" panose="020B0502040204020203" pitchFamily="34" charset="0"/>
              </a:rPr>
            </a:br>
            <a:endParaRPr lang="en-US" sz="1600" dirty="0">
              <a:latin typeface="Segoe UI" panose="020B0502040204020203" pitchFamily="34" charset="0"/>
              <a:cs typeface="Segoe UI" panose="020B0502040204020203" pitchFamily="34" charset="0"/>
            </a:endParaRPr>
          </a:p>
          <a:p>
            <a:pPr marL="342900" indent="-342900">
              <a:buFont typeface="+mj-lt"/>
              <a:buAutoNum type="arabicPeriod"/>
            </a:pPr>
            <a:r>
              <a:rPr lang="en-US" sz="1600" dirty="0">
                <a:latin typeface="Segoe UI" panose="020B0502040204020203" pitchFamily="34" charset="0"/>
                <a:cs typeface="Segoe UI" panose="020B0502040204020203" pitchFamily="34" charset="0"/>
              </a:rPr>
              <a:t>I was given realistic expectations for my employment prospects upon graduation. </a:t>
            </a:r>
            <a:br>
              <a:rPr lang="en-US" sz="1600" dirty="0">
                <a:latin typeface="Segoe UI" panose="020B0502040204020203" pitchFamily="34" charset="0"/>
                <a:cs typeface="Segoe UI" panose="020B0502040204020203" pitchFamily="34" charset="0"/>
              </a:rPr>
            </a:br>
            <a:endParaRPr lang="en-US" sz="1600" dirty="0">
              <a:latin typeface="Segoe UI" panose="020B0502040204020203" pitchFamily="34" charset="0"/>
              <a:cs typeface="Segoe UI" panose="020B0502040204020203" pitchFamily="34" charset="0"/>
            </a:endParaRPr>
          </a:p>
          <a:p>
            <a:pPr marL="342900" indent="-342900">
              <a:buFont typeface="+mj-lt"/>
              <a:buAutoNum type="arabicPeriod"/>
            </a:pPr>
            <a:r>
              <a:rPr lang="en-US" sz="1600" dirty="0">
                <a:latin typeface="Segoe UI" panose="020B0502040204020203" pitchFamily="34" charset="0"/>
                <a:cs typeface="Segoe UI" panose="020B0502040204020203" pitchFamily="34" charset="0"/>
              </a:rPr>
              <a:t>I participated in a class or program that helped me think about looking for meaningful work.</a:t>
            </a:r>
            <a:endParaRPr lang="en-US" sz="1600" baseline="30000" dirty="0">
              <a:latin typeface="Segoe UI" panose="020B0502040204020203" pitchFamily="34" charset="0"/>
              <a:cs typeface="Segoe UI" panose="020B0502040204020203" pitchFamily="34" charset="0"/>
            </a:endParaRPr>
          </a:p>
          <a:p>
            <a:pPr marL="342900" indent="-342900">
              <a:buFont typeface="+mj-lt"/>
              <a:buAutoNum type="arabicPeriod"/>
            </a:pPr>
            <a:endParaRPr lang="en-US" sz="1600" baseline="30000" dirty="0">
              <a:latin typeface="Segoe UI" panose="020B0502040204020203" pitchFamily="34" charset="0"/>
              <a:cs typeface="Segoe UI" panose="020B0502040204020203" pitchFamily="34" charset="0"/>
            </a:endParaRPr>
          </a:p>
          <a:p>
            <a:r>
              <a:rPr lang="en-US" sz="1400" baseline="30000" dirty="0">
                <a:latin typeface="Segoe UI" panose="020B0502040204020203" pitchFamily="34" charset="0"/>
                <a:cs typeface="Segoe UI" panose="020B0502040204020203" pitchFamily="34" charset="0"/>
              </a:rPr>
              <a:t>(Gallup 2019)</a:t>
            </a:r>
            <a:endParaRPr lang="en-US" sz="1400" dirty="0">
              <a:latin typeface="Segoe UI" panose="020B0502040204020203" pitchFamily="34" charset="0"/>
              <a:cs typeface="Segoe UI" panose="020B0502040204020203" pitchFamily="34" charset="0"/>
            </a:endParaRPr>
          </a:p>
          <a:p>
            <a:endParaRPr lang="en-US" sz="1600" dirty="0">
              <a:latin typeface="Segoe UI" panose="020B0502040204020203" pitchFamily="34" charset="0"/>
              <a:cs typeface="Segoe UI" panose="020B0502040204020203" pitchFamily="34" charset="0"/>
            </a:endParaRPr>
          </a:p>
          <a:p>
            <a:endParaRPr lang="en-US" sz="1600" b="1" dirty="0">
              <a:latin typeface="Segoe UI" panose="020B0502040204020203" pitchFamily="34" charset="0"/>
              <a:cs typeface="Segoe UI" panose="020B0502040204020203" pitchFamily="34" charset="0"/>
            </a:endParaRPr>
          </a:p>
          <a:p>
            <a:r>
              <a:rPr lang="en-US" sz="1600" b="1" dirty="0">
                <a:latin typeface="Segoe UI Semibold" panose="020B0502040204020203" pitchFamily="34" charset="0"/>
                <a:cs typeface="Segoe UI Semibold" panose="020B0502040204020203" pitchFamily="34" charset="0"/>
              </a:rPr>
              <a:t>People with the strongest networks were 4x more likely than those with the weakest networks to say that they are very satisfied with their jobs. </a:t>
            </a:r>
            <a:endParaRPr lang="en-US" sz="1600" b="1" baseline="30000" dirty="0">
              <a:latin typeface="Segoe UI Semibold" panose="020B0502040204020203" pitchFamily="34" charset="0"/>
              <a:cs typeface="Segoe UI Semibold" panose="020B0502040204020203" pitchFamily="34" charset="0"/>
            </a:endParaRPr>
          </a:p>
          <a:p>
            <a:endParaRPr lang="en-US" sz="1600" b="1" baseline="30000" dirty="0">
              <a:latin typeface="Segoe UI Semibold" panose="020B0502040204020203" pitchFamily="34" charset="0"/>
              <a:cs typeface="Segoe UI Semibold" panose="020B0502040204020203" pitchFamily="34" charset="0"/>
            </a:endParaRPr>
          </a:p>
          <a:p>
            <a:r>
              <a:rPr lang="en-US" sz="1400" baseline="30000" dirty="0">
                <a:latin typeface="Segoe UI" panose="020B0502040204020203" pitchFamily="34" charset="0"/>
                <a:cs typeface="Segoe UI" panose="020B0502040204020203" pitchFamily="34" charset="0"/>
              </a:rPr>
              <a:t>(LinkedIn 2019)</a:t>
            </a:r>
            <a:br>
              <a:rPr lang="en-US"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p:txBody>
      </p:sp>
      <p:pic>
        <p:nvPicPr>
          <p:cNvPr id="9" name="Picture 8" descr="A group of students sitting on wooden stair discussing what's being viewed on a laptop computer">
            <a:extLst>
              <a:ext uri="{FF2B5EF4-FFF2-40B4-BE49-F238E27FC236}">
                <a16:creationId xmlns:a16="http://schemas.microsoft.com/office/drawing/2014/main" id="{2833E112-DBDC-F44F-AA01-AAC453347A7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894" r="31885"/>
          <a:stretch/>
        </p:blipFill>
        <p:spPr>
          <a:xfrm>
            <a:off x="5871412" y="-5"/>
            <a:ext cx="6320588" cy="6858000"/>
          </a:xfrm>
          <a:prstGeom prst="rect">
            <a:avLst/>
          </a:prstGeom>
        </p:spPr>
      </p:pic>
    </p:spTree>
    <p:extLst>
      <p:ext uri="{BB962C8B-B14F-4D97-AF65-F5344CB8AC3E}">
        <p14:creationId xmlns:p14="http://schemas.microsoft.com/office/powerpoint/2010/main" val="692140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9911E2F6-0D7A-FA4D-B919-F742705CC795}"/>
              </a:ext>
            </a:extLst>
          </p:cNvPr>
          <p:cNvSpPr>
            <a:spLocks noGrp="1"/>
          </p:cNvSpPr>
          <p:nvPr>
            <p:ph type="title"/>
          </p:nvPr>
        </p:nvSpPr>
        <p:spPr/>
        <p:txBody>
          <a:bodyPr/>
          <a:lstStyle/>
          <a:p>
            <a:r>
              <a:rPr lang="en-US"/>
              <a:t>Project </a:t>
            </a:r>
            <a:r>
              <a:rPr lang="en-US" err="1"/>
              <a:t>Lagro’s</a:t>
            </a:r>
            <a:r>
              <a:rPr lang="en-US"/>
              <a:t> purpose</a:t>
            </a:r>
          </a:p>
        </p:txBody>
      </p:sp>
      <p:sp>
        <p:nvSpPr>
          <p:cNvPr id="22" name="Rectangle 21">
            <a:extLst>
              <a:ext uri="{FF2B5EF4-FFF2-40B4-BE49-F238E27FC236}">
                <a16:creationId xmlns:a16="http://schemas.microsoft.com/office/drawing/2014/main" id="{02AB0D9F-F774-904E-9735-CFBF462B5509}"/>
              </a:ext>
              <a:ext uri="{C183D7F6-B498-43B3-948B-1728B52AA6E4}">
                <adec:decorative xmlns:adec="http://schemas.microsoft.com/office/drawing/2017/decorative" val="1"/>
              </a:ext>
            </a:extLst>
          </p:cNvPr>
          <p:cNvSpPr/>
          <p:nvPr/>
        </p:nvSpPr>
        <p:spPr>
          <a:xfrm>
            <a:off x="-2" y="2626893"/>
            <a:ext cx="12192000" cy="1604214"/>
          </a:xfrm>
          <a:prstGeom prst="rect">
            <a:avLst/>
          </a:prstGeom>
          <a:solidFill>
            <a:srgbClr val="253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2">
            <a:extLst>
              <a:ext uri="{FF2B5EF4-FFF2-40B4-BE49-F238E27FC236}">
                <a16:creationId xmlns:a16="http://schemas.microsoft.com/office/drawing/2014/main" id="{4464AB86-9FA5-9D4A-80A3-FDAE371486EC}"/>
              </a:ext>
            </a:extLst>
          </p:cNvPr>
          <p:cNvSpPr txBox="1">
            <a:spLocks/>
          </p:cNvSpPr>
          <p:nvPr/>
        </p:nvSpPr>
        <p:spPr>
          <a:xfrm>
            <a:off x="865765" y="3202899"/>
            <a:ext cx="10460465" cy="452202"/>
          </a:xfrm>
          <a:prstGeom prst="rect">
            <a:avLst/>
          </a:prstGeom>
        </p:spPr>
        <p:txBody>
          <a:bodyPr vert="horz" lIns="0" tIns="54864" rIns="155448" bIns="0" rtlCol="0">
            <a:noAutofit/>
          </a:bodyPr>
          <a:lstStyle>
            <a:lvl1pPr marL="0" marR="0" indent="0" algn="l" defTabSz="932836" rtl="0" eaLnBrk="1" fontAlgn="auto" latinLnBrk="0" hangingPunct="1">
              <a:lnSpc>
                <a:spcPts val="2400"/>
              </a:lnSpc>
              <a:spcBef>
                <a:spcPts val="100"/>
              </a:spcBef>
              <a:spcAft>
                <a:spcPts val="11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j-lt"/>
                <a:ea typeface="+mn-ea"/>
                <a:cs typeface="+mn-cs"/>
              </a:defRPr>
            </a:lvl1pPr>
            <a:lvl2pPr marL="0" marR="0" indent="0" algn="l" defTabSz="932836" rtl="0" eaLnBrk="1" fontAlgn="auto" latinLnBrk="0" hangingPunct="1">
              <a:lnSpc>
                <a:spcPts val="3600"/>
              </a:lnSpc>
              <a:spcBef>
                <a:spcPts val="300"/>
              </a:spcBef>
              <a:spcAft>
                <a:spcPts val="900"/>
              </a:spcAft>
              <a:buClrTx/>
              <a:buSzPct val="90000"/>
              <a:buFont typeface="Wingdings" panose="05000000000000000000" pitchFamily="2" charset="2"/>
              <a:buNone/>
              <a:tabLst/>
              <a:defRPr sz="3000" kern="1200" spc="0" baseline="0">
                <a:gradFill>
                  <a:gsLst>
                    <a:gs pos="1250">
                      <a:schemeClr val="tx1"/>
                    </a:gs>
                    <a:gs pos="100000">
                      <a:schemeClr val="tx1"/>
                    </a:gs>
                  </a:gsLst>
                  <a:lin ang="5400000" scaled="0"/>
                </a:gradFill>
                <a:latin typeface="+mn-lt"/>
                <a:ea typeface="+mn-ea"/>
                <a:cs typeface="+mn-cs"/>
              </a:defRPr>
            </a:lvl2pPr>
            <a:lvl3pPr marL="0" marR="0" indent="0" algn="l" defTabSz="932836" rtl="0" eaLnBrk="1" fontAlgn="auto" latinLnBrk="0" hangingPunct="1">
              <a:lnSpc>
                <a:spcPts val="2400"/>
              </a:lnSpc>
              <a:spcBef>
                <a:spcPts val="100"/>
              </a:spcBef>
              <a:spcAft>
                <a:spcPts val="1100"/>
              </a:spcAft>
              <a:buClrTx/>
              <a:buSzPct val="90000"/>
              <a:buFont typeface="Wingdings" panose="05000000000000000000" pitchFamily="2" charset="2"/>
              <a:buNone/>
              <a:tabLst/>
              <a:defRPr sz="2000" kern="1200" spc="0" baseline="0">
                <a:solidFill>
                  <a:schemeClr val="tx1"/>
                </a:solidFill>
                <a:latin typeface="+mj-lt"/>
                <a:ea typeface="+mn-ea"/>
                <a:cs typeface="+mn-cs"/>
              </a:defRPr>
            </a:lvl3pPr>
            <a:lvl4pPr marL="0" marR="0" indent="0" algn="l" defTabSz="932836" rtl="0" eaLnBrk="1" fontAlgn="auto" latinLnBrk="0" hangingPunct="1">
              <a:lnSpc>
                <a:spcPts val="1800"/>
              </a:lnSpc>
              <a:spcBef>
                <a:spcPts val="100"/>
              </a:spcBef>
              <a:spcAft>
                <a:spcPts val="500"/>
              </a:spcAft>
              <a:buClrTx/>
              <a:buSzPct val="90000"/>
              <a:buFont typeface="Wingdings" panose="05000000000000000000" pitchFamily="2" charset="2"/>
              <a:buNone/>
              <a:tabLst/>
              <a:defRPr sz="1300" kern="1200" spc="0" baseline="0">
                <a:gradFill>
                  <a:gsLst>
                    <a:gs pos="1250">
                      <a:schemeClr val="tx1"/>
                    </a:gs>
                    <a:gs pos="100000">
                      <a:schemeClr val="tx1"/>
                    </a:gs>
                  </a:gsLst>
                  <a:lin ang="5400000" scaled="0"/>
                </a:gradFill>
                <a:latin typeface="+mn-lt"/>
                <a:ea typeface="+mn-ea"/>
                <a:cs typeface="+mn-cs"/>
              </a:defRPr>
            </a:lvl4pPr>
            <a:lvl5pPr marL="0" marR="0" indent="0" algn="l" defTabSz="932836" rtl="0" eaLnBrk="1" fontAlgn="auto" latinLnBrk="0" hangingPunct="1">
              <a:lnSpc>
                <a:spcPts val="1200"/>
              </a:lnSpc>
              <a:spcBef>
                <a:spcPts val="0"/>
              </a:spcBef>
              <a:spcAft>
                <a:spcPts val="600"/>
              </a:spcAft>
              <a:buClrTx/>
              <a:buSzPct val="90000"/>
              <a:buFont typeface="Wingdings" panose="05000000000000000000" pitchFamily="2" charset="2"/>
              <a:buNone/>
              <a:tabLst/>
              <a:defRPr sz="900" kern="1200" spc="0" baseline="0">
                <a:solidFill>
                  <a:schemeClr val="tx1"/>
                </a:solidFill>
                <a:latin typeface="+mn-lt"/>
                <a:ea typeface="+mn-ea"/>
                <a:cs typeface="+mn-cs"/>
              </a:defRPr>
            </a:lvl5pPr>
            <a:lvl6pPr marL="0" indent="0" algn="l" defTabSz="932836" rtl="0" eaLnBrk="1" latinLnBrk="0" hangingPunct="1">
              <a:lnSpc>
                <a:spcPts val="900"/>
              </a:lnSpc>
              <a:spcBef>
                <a:spcPts val="200"/>
              </a:spcBef>
              <a:spcAft>
                <a:spcPts val="100"/>
              </a:spcAft>
              <a:buFont typeface="Arial" pitchFamily="34" charset="0"/>
              <a:buNone/>
              <a:defRPr sz="700" kern="1200" spc="0">
                <a:solidFill>
                  <a:schemeClr val="tx1"/>
                </a:solidFill>
                <a:latin typeface="+mn-lt"/>
                <a:ea typeface="+mn-ea"/>
                <a:cs typeface="+mn-cs"/>
              </a:defRPr>
            </a:lvl6pPr>
            <a:lvl7pPr marL="3031716" indent="-233210" algn="l" defTabSz="93283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8133" indent="-233210" algn="l" defTabSz="93283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552" indent="-233210" algn="l" defTabSz="93283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836" rtl="0" eaLnBrk="1" fontAlgn="auto" latinLnBrk="0" hangingPunct="1">
              <a:lnSpc>
                <a:spcPts val="2400"/>
              </a:lnSpc>
              <a:spcBef>
                <a:spcPts val="100"/>
              </a:spcBef>
              <a:spcAft>
                <a:spcPts val="1100"/>
              </a:spcAft>
              <a:buClrTx/>
              <a:buSzPct val="90000"/>
              <a:buFont typeface="Wingdings" panose="05000000000000000000" pitchFamily="2" charset="2"/>
              <a:buNone/>
              <a:tabLst/>
              <a:defRPr/>
            </a:pPr>
            <a:r>
              <a:rPr lang="en-US" sz="2400" b="1" dirty="0">
                <a:solidFill>
                  <a:schemeClr val="bg1"/>
                </a:solidFill>
                <a:latin typeface="Segoe UI Semibold" panose="020B0502040204020203" pitchFamily="34" charset="0"/>
                <a:cs typeface="Segoe UI Semibold" panose="020B0502040204020203" pitchFamily="34" charset="0"/>
              </a:rPr>
              <a:t>Project Lagro addresses the needs of students, universities, and employers</a:t>
            </a:r>
            <a:endParaRPr kumimoji="0" lang="en-US" sz="2400" b="1" u="none" strike="noStrike" kern="1200" cap="none" spc="0" normalizeH="0" baseline="0" noProof="0" dirty="0">
              <a:ln>
                <a:noFill/>
              </a:ln>
              <a:solidFill>
                <a:schemeClr val="bg1"/>
              </a:solidFill>
              <a:effectLst/>
              <a:uLnTx/>
              <a:uFillTx/>
              <a:latin typeface="Segoe UI Semibold" panose="020B0502040204020203" pitchFamily="34" charset="0"/>
              <a:cs typeface="Segoe UI Semibold" panose="020B0502040204020203" pitchFamily="34" charset="0"/>
            </a:endParaRPr>
          </a:p>
        </p:txBody>
      </p:sp>
      <p:pic>
        <p:nvPicPr>
          <p:cNvPr id="6" name="Picture 5" descr="Professor standing in front of a class giving a lecture.">
            <a:extLst>
              <a:ext uri="{FF2B5EF4-FFF2-40B4-BE49-F238E27FC236}">
                <a16:creationId xmlns:a16="http://schemas.microsoft.com/office/drawing/2014/main" id="{7D5727CA-212A-E440-9E76-0CA138A8D0D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691" b="50000"/>
          <a:stretch/>
        </p:blipFill>
        <p:spPr>
          <a:xfrm>
            <a:off x="-2" y="4231107"/>
            <a:ext cx="12192000" cy="2626893"/>
          </a:xfrm>
          <a:prstGeom prst="rect">
            <a:avLst/>
          </a:prstGeom>
        </p:spPr>
      </p:pic>
      <p:pic>
        <p:nvPicPr>
          <p:cNvPr id="9" name="Picture 8" descr="A group of students walking in front of a building discussing what's being viewed on a personal computer.">
            <a:extLst>
              <a:ext uri="{FF2B5EF4-FFF2-40B4-BE49-F238E27FC236}">
                <a16:creationId xmlns:a16="http://schemas.microsoft.com/office/drawing/2014/main" id="{668BDDFA-0983-2D43-BF4F-FF054D268B5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0" t="41026" r="360" b="26898"/>
          <a:stretch/>
        </p:blipFill>
        <p:spPr>
          <a:xfrm>
            <a:off x="-1" y="0"/>
            <a:ext cx="12192001" cy="2626893"/>
          </a:xfrm>
          <a:prstGeom prst="rect">
            <a:avLst/>
          </a:prstGeom>
        </p:spPr>
      </p:pic>
    </p:spTree>
    <p:extLst>
      <p:ext uri="{BB962C8B-B14F-4D97-AF65-F5344CB8AC3E}">
        <p14:creationId xmlns:p14="http://schemas.microsoft.com/office/powerpoint/2010/main" val="203736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15D6B0C6891AB4F8C6D73AFDFC037AA" ma:contentTypeVersion="2" ma:contentTypeDescription="Create a new document." ma:contentTypeScope="" ma:versionID="8792214148b1c986d033abb0a30718cb">
  <xsd:schema xmlns:xsd="http://www.w3.org/2001/XMLSchema" xmlns:xs="http://www.w3.org/2001/XMLSchema" xmlns:p="http://schemas.microsoft.com/office/2006/metadata/properties" xmlns:ns2="796c41a6-77c0-45c4-85c5-53e03f55fb97" targetNamespace="http://schemas.microsoft.com/office/2006/metadata/properties" ma:root="true" ma:fieldsID="308ce2ed70975e0b13dd7fedaba7c62a" ns2:_="">
    <xsd:import namespace="796c41a6-77c0-45c4-85c5-53e03f55fb9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6c41a6-77c0-45c4-85c5-53e03f55fb9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05097E-5CF6-498B-BCC7-529D04FF64D8}">
  <ds:schemaRefs>
    <ds:schemaRef ds:uri="http://schemas.microsoft.com/office/2006/documentManagement/types"/>
    <ds:schemaRef ds:uri="http://purl.org/dc/terms/"/>
    <ds:schemaRef ds:uri="http://schemas.microsoft.com/office/2006/metadata/properties"/>
    <ds:schemaRef ds:uri="http://purl.org/dc/dcmitype/"/>
    <ds:schemaRef ds:uri="2492a926-585c-4d3e-a7df-37aca35de05b"/>
    <ds:schemaRef ds:uri="http://schemas.openxmlformats.org/package/2006/metadata/core-properties"/>
    <ds:schemaRef ds:uri="http://www.w3.org/XML/1998/namespace"/>
    <ds:schemaRef ds:uri="http://schemas.microsoft.com/office/infopath/2007/PartnerControls"/>
    <ds:schemaRef ds:uri="d375a6b0-f5f0-4f5f-af3f-fc9bb1ed1823"/>
    <ds:schemaRef ds:uri="http://purl.org/dc/elements/1.1/"/>
  </ds:schemaRefs>
</ds:datastoreItem>
</file>

<file path=customXml/itemProps2.xml><?xml version="1.0" encoding="utf-8"?>
<ds:datastoreItem xmlns:ds="http://schemas.openxmlformats.org/officeDocument/2006/customXml" ds:itemID="{C81BF0A7-FCF6-4F24-8116-FCD079D35000}">
  <ds:schemaRefs>
    <ds:schemaRef ds:uri="http://schemas.microsoft.com/sharepoint/v3/contenttype/forms"/>
  </ds:schemaRefs>
</ds:datastoreItem>
</file>

<file path=customXml/itemProps3.xml><?xml version="1.0" encoding="utf-8"?>
<ds:datastoreItem xmlns:ds="http://schemas.openxmlformats.org/officeDocument/2006/customXml" ds:itemID="{EF644D41-F76B-4DED-8849-1C0AD385C0E6}"/>
</file>

<file path=docProps/app.xml><?xml version="1.0" encoding="utf-8"?>
<Properties xmlns="http://schemas.openxmlformats.org/officeDocument/2006/extended-properties" xmlns:vt="http://schemas.openxmlformats.org/officeDocument/2006/docPropsVTypes">
  <TotalTime>14633</TotalTime>
  <Words>1412</Words>
  <Application>Microsoft Office PowerPoint</Application>
  <PresentationFormat>Widescreen</PresentationFormat>
  <Paragraphs>178</Paragraphs>
  <Slides>31</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Calibri Light</vt:lpstr>
      <vt:lpstr>Segoe Pro Display</vt:lpstr>
      <vt:lpstr>Segoe UI</vt:lpstr>
      <vt:lpstr>Segoe UI Semibold</vt:lpstr>
      <vt:lpstr>Segoe UI Semilight</vt:lpstr>
      <vt:lpstr>Wingdings</vt:lpstr>
      <vt:lpstr>Office Theme</vt:lpstr>
      <vt:lpstr>Project Lagro Presentation Title Slide</vt:lpstr>
      <vt:lpstr>Agenda</vt:lpstr>
      <vt:lpstr>Feedback</vt:lpstr>
      <vt:lpstr>What is Project Lagro?</vt:lpstr>
      <vt:lpstr>PowerPoint Presentation</vt:lpstr>
      <vt:lpstr>LinkedIn Statistics</vt:lpstr>
      <vt:lpstr>College graduate market statistic </vt:lpstr>
      <vt:lpstr>College experience statistics</vt:lpstr>
      <vt:lpstr>Project Lagro’s purpose</vt:lpstr>
      <vt:lpstr>Goals of Project Lagro</vt:lpstr>
      <vt:lpstr>Microsoft Teams tab application</vt:lpstr>
      <vt:lpstr>Feedback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University insights</vt:lpstr>
      <vt:lpstr>Feedback</vt:lpstr>
      <vt:lpstr>What is a Private preview?</vt:lpstr>
      <vt:lpstr>Project Lagro preview</vt:lpstr>
      <vt:lpstr>Benefits of participating in the private preview </vt:lpstr>
      <vt:lpstr>University contributions for the private preview </vt:lpstr>
      <vt:lpstr>Technical requirements </vt:lpstr>
      <vt:lpstr>PowerPoint Presentation</vt:lpstr>
      <vt:lpstr>Preview engagement</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Lagro Presentation Title Slide</dc:title>
  <dc:creator>Alicia Redmond</dc:creator>
  <cp:lastModifiedBy>Alicia Redmond</cp:lastModifiedBy>
  <cp:revision>16</cp:revision>
  <dcterms:created xsi:type="dcterms:W3CDTF">2020-01-30T13:02:57Z</dcterms:created>
  <dcterms:modified xsi:type="dcterms:W3CDTF">2020-03-09T17:14:11Z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alboaz@microsoft.com</vt:lpwstr>
  </property>
  <property fmtid="{D5CDD505-2E9C-101B-9397-08002B2CF9AE}" pid="5" name="MSIP_Label_f42aa342-8706-4288-bd11-ebb85995028c_SetDate">
    <vt:lpwstr>2020-01-31T02:36:24.9406739Z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6daf5dd4-660b-4b97-8da6-5c1b5f135ee9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0x010100915D6B0C6891AB4F8C6D73AFDFC037AA</vt:lpwstr>
  </property>
</Properties>
</file>